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448" r:id="rId3"/>
    <p:sldId id="287" r:id="rId4"/>
    <p:sldId id="291" r:id="rId5"/>
    <p:sldId id="437" r:id="rId6"/>
    <p:sldId id="294" r:id="rId7"/>
    <p:sldId id="295" r:id="rId8"/>
    <p:sldId id="438" r:id="rId9"/>
    <p:sldId id="297" r:id="rId10"/>
    <p:sldId id="298" r:id="rId11"/>
    <p:sldId id="439" r:id="rId12"/>
    <p:sldId id="300" r:id="rId13"/>
    <p:sldId id="301" r:id="rId14"/>
    <p:sldId id="470" r:id="rId15"/>
    <p:sldId id="440" r:id="rId16"/>
    <p:sldId id="303" r:id="rId17"/>
    <p:sldId id="304" r:id="rId18"/>
    <p:sldId id="441" r:id="rId19"/>
    <p:sldId id="306" r:id="rId20"/>
    <p:sldId id="307" r:id="rId21"/>
    <p:sldId id="442" r:id="rId22"/>
    <p:sldId id="309" r:id="rId23"/>
    <p:sldId id="310" r:id="rId24"/>
    <p:sldId id="471" r:id="rId25"/>
    <p:sldId id="443" r:id="rId26"/>
    <p:sldId id="312" r:id="rId27"/>
    <p:sldId id="313" r:id="rId28"/>
    <p:sldId id="444" r:id="rId29"/>
    <p:sldId id="315" r:id="rId30"/>
    <p:sldId id="316" r:id="rId31"/>
    <p:sldId id="445" r:id="rId32"/>
    <p:sldId id="318" r:id="rId33"/>
    <p:sldId id="319" r:id="rId34"/>
    <p:sldId id="446" r:id="rId35"/>
    <p:sldId id="321" r:id="rId36"/>
    <p:sldId id="322" r:id="rId37"/>
    <p:sldId id="447" r:id="rId38"/>
    <p:sldId id="348" r:id="rId39"/>
    <p:sldId id="350" r:id="rId40"/>
    <p:sldId id="463" r:id="rId41"/>
    <p:sldId id="449" r:id="rId42"/>
    <p:sldId id="450" r:id="rId43"/>
    <p:sldId id="472" r:id="rId44"/>
    <p:sldId id="464" r:id="rId45"/>
    <p:sldId id="451" r:id="rId46"/>
    <p:sldId id="452" r:id="rId47"/>
    <p:sldId id="465" r:id="rId48"/>
    <p:sldId id="453" r:id="rId49"/>
    <p:sldId id="454" r:id="rId50"/>
    <p:sldId id="466" r:id="rId51"/>
    <p:sldId id="455" r:id="rId52"/>
    <p:sldId id="456" r:id="rId53"/>
    <p:sldId id="467" r:id="rId54"/>
    <p:sldId id="457" r:id="rId55"/>
    <p:sldId id="458" r:id="rId56"/>
    <p:sldId id="468" r:id="rId57"/>
    <p:sldId id="459" r:id="rId58"/>
    <p:sldId id="460" r:id="rId59"/>
    <p:sldId id="469" r:id="rId60"/>
    <p:sldId id="473" r:id="rId61"/>
    <p:sldId id="461" r:id="rId62"/>
    <p:sldId id="462" r:id="rId63"/>
    <p:sldId id="476" r:id="rId64"/>
    <p:sldId id="474" r:id="rId65"/>
    <p:sldId id="475" r:id="rId66"/>
    <p:sldId id="477" r:id="rId67"/>
    <p:sldId id="478" r:id="rId68"/>
    <p:sldId id="479" r:id="rId69"/>
  </p:sldIdLst>
  <p:sldSz cx="9144000" cy="6858000" type="screen4x3"/>
  <p:notesSz cx="6858000" cy="9144000"/>
  <p:embeddedFontLs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Calibri Light" pitchFamily="34" charset="0"/>
      <p:regular r:id="rId74"/>
      <p:italic r:id="rId7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95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1A4E-DDF9-4DD2-A8B1-D99B9B255FDA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116A-4514-4A7D-9EF2-C4FBE7469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ED6E-5585-4E21-B830-013768D3883E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1B77-A5C2-41A5-834B-A5748D305C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52E5-936B-4C12-83A4-AE3827F1AC14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C874-61E0-4536-9724-3248F2E57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F3F2-38FE-4338-B4EB-284DC23DB9B9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7CC9-FD46-4964-90D2-5F6A33BC72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8ED3-4412-47F4-ABF5-9C0BFB0E4965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72A5-21F7-461F-AB0B-815D74F40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52DE-1910-4969-B492-42D4C0B12B0E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3B4F-2616-4C1C-A017-62BCEFB69B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6D8D-B9B8-4A77-9553-A0E5BC908B41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903-7C2C-42BB-A579-FAF91732CD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0F5CF-87A4-4482-8E68-BAFA2BD014BE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D334-7F29-4367-A6E5-571088D885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4F3B-673D-4391-88D6-8DF58F6C9C5D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55FB-4B31-4387-990F-35C7C08543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FE8C-65AF-4E1F-8BA7-01FB015E0963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A24E-DC36-4F9F-BA6D-D595850A21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DD33-9774-44AB-9BB3-CE488A1DF0C2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9B90-01C8-4E2C-81C6-212D9F965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534F2-FEBE-4256-9432-E0C4EB4D100E}" type="datetimeFigureOut">
              <a:rPr lang="en-GB"/>
              <a:pPr>
                <a:defRPr/>
              </a:pPr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4C5420-0403-4670-A350-23464E9F44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3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8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46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8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4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/>
          <a:srcRect l="18057" t="32002" r="21455" b="15350"/>
          <a:stretch>
            <a:fillRect/>
          </a:stretch>
        </p:blipFill>
        <p:spPr bwMode="auto">
          <a:xfrm>
            <a:off x="274638" y="1838325"/>
            <a:ext cx="859472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126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126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2"/>
          <p:cNvSpPr txBox="1">
            <a:spLocks noChangeArrowheads="1"/>
          </p:cNvSpPr>
          <p:nvPr/>
        </p:nvSpPr>
        <p:spPr bwMode="auto">
          <a:xfrm>
            <a:off x="4167188" y="35861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2291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8850" t="53767" r="33379" b="27609"/>
          <a:stretch>
            <a:fillRect/>
          </a:stretch>
        </p:blipFill>
        <p:spPr bwMode="auto">
          <a:xfrm>
            <a:off x="5387975" y="4249738"/>
            <a:ext cx="8175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/>
          <a:srcRect l="8737" t="27000" r="61256" b="11726"/>
          <a:stretch>
            <a:fillRect/>
          </a:stretch>
        </p:blipFill>
        <p:spPr bwMode="auto">
          <a:xfrm>
            <a:off x="415925" y="1728788"/>
            <a:ext cx="31527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077" t="53767" r="41150" b="27609"/>
          <a:stretch>
            <a:fillRect/>
          </a:stretch>
        </p:blipFill>
        <p:spPr bwMode="auto">
          <a:xfrm>
            <a:off x="4572000" y="4249738"/>
            <a:ext cx="8159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6368" t="53767" r="25861" b="27609"/>
          <a:stretch>
            <a:fillRect/>
          </a:stretch>
        </p:blipFill>
        <p:spPr bwMode="auto">
          <a:xfrm>
            <a:off x="6178550" y="4249738"/>
            <a:ext cx="8175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4139" t="53767" r="18343" b="27609"/>
          <a:stretch>
            <a:fillRect/>
          </a:stretch>
        </p:blipFill>
        <p:spPr bwMode="auto">
          <a:xfrm>
            <a:off x="6996113" y="4249738"/>
            <a:ext cx="78898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81659" t="53767" r="10484" b="27609"/>
          <a:stretch>
            <a:fillRect/>
          </a:stretch>
        </p:blipFill>
        <p:spPr bwMode="auto">
          <a:xfrm>
            <a:off x="7785100" y="4249738"/>
            <a:ext cx="825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331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433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434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 l="11165" t="24413" r="10388" b="8273"/>
          <a:stretch>
            <a:fillRect/>
          </a:stretch>
        </p:blipFill>
        <p:spPr bwMode="auto">
          <a:xfrm>
            <a:off x="173038" y="1914525"/>
            <a:ext cx="87979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3367088" y="2314575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 l="9125" t="33215" r="73268" b="26051"/>
          <a:stretch>
            <a:fillRect/>
          </a:stretch>
        </p:blipFill>
        <p:spPr bwMode="auto">
          <a:xfrm>
            <a:off x="514350" y="2684463"/>
            <a:ext cx="19446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41043" t="40147" r="48425" b="26051"/>
          <a:stretch>
            <a:fillRect/>
          </a:stretch>
        </p:blipFill>
        <p:spPr bwMode="auto">
          <a:xfrm>
            <a:off x="4030663" y="3114675"/>
            <a:ext cx="11620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30190" t="40147" r="58958" b="26051"/>
          <a:stretch>
            <a:fillRect/>
          </a:stretch>
        </p:blipFill>
        <p:spPr bwMode="auto">
          <a:xfrm>
            <a:off x="2832100" y="3114675"/>
            <a:ext cx="11985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51575" t="40147" r="37573" b="26051"/>
          <a:stretch>
            <a:fillRect/>
          </a:stretch>
        </p:blipFill>
        <p:spPr bwMode="auto">
          <a:xfrm>
            <a:off x="5192713" y="3114675"/>
            <a:ext cx="11985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62428" t="40147" r="26878" b="26051"/>
          <a:stretch>
            <a:fillRect/>
          </a:stretch>
        </p:blipFill>
        <p:spPr bwMode="auto">
          <a:xfrm>
            <a:off x="6391275" y="3114675"/>
            <a:ext cx="11811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72879" t="40147" r="16214" b="26051"/>
          <a:stretch>
            <a:fillRect/>
          </a:stretch>
        </p:blipFill>
        <p:spPr bwMode="auto">
          <a:xfrm>
            <a:off x="7545388" y="3114675"/>
            <a:ext cx="12049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741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843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843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2"/>
          <p:cNvSpPr txBox="1">
            <a:spLocks noChangeArrowheads="1"/>
          </p:cNvSpPr>
          <p:nvPr/>
        </p:nvSpPr>
        <p:spPr bwMode="auto">
          <a:xfrm>
            <a:off x="3367088" y="2244725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9459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0961" t="32556" r="48413" b="33473"/>
          <a:stretch>
            <a:fillRect/>
          </a:stretch>
        </p:blipFill>
        <p:spPr bwMode="auto">
          <a:xfrm>
            <a:off x="3932238" y="2947988"/>
            <a:ext cx="12255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/>
          <a:srcRect l="9029" t="24585" r="73439" b="33473"/>
          <a:stretch>
            <a:fillRect/>
          </a:stretch>
        </p:blipFill>
        <p:spPr bwMode="auto">
          <a:xfrm>
            <a:off x="250825" y="2430463"/>
            <a:ext cx="20224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0179" t="32556" r="58963" b="33473"/>
          <a:stretch>
            <a:fillRect/>
          </a:stretch>
        </p:blipFill>
        <p:spPr bwMode="auto">
          <a:xfrm>
            <a:off x="2689225" y="2947988"/>
            <a:ext cx="125253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587" t="32556" r="37633" b="33473"/>
          <a:stretch>
            <a:fillRect/>
          </a:stretch>
        </p:blipFill>
        <p:spPr bwMode="auto">
          <a:xfrm>
            <a:off x="5157788" y="2947988"/>
            <a:ext cx="124301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2289" t="32556" r="27007" b="33473"/>
          <a:stretch>
            <a:fillRect/>
          </a:stretch>
        </p:blipFill>
        <p:spPr bwMode="auto">
          <a:xfrm>
            <a:off x="6391275" y="2947988"/>
            <a:ext cx="12350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2917" t="32556" r="16020" b="33473"/>
          <a:stretch>
            <a:fillRect/>
          </a:stretch>
        </p:blipFill>
        <p:spPr bwMode="auto">
          <a:xfrm>
            <a:off x="7616825" y="2947988"/>
            <a:ext cx="12763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048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203700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075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260" t="41058" r="41817" b="42400"/>
          <a:stretch>
            <a:fillRect/>
          </a:stretch>
        </p:blipFill>
        <p:spPr bwMode="auto">
          <a:xfrm>
            <a:off x="4572000" y="3817938"/>
            <a:ext cx="8255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"/>
          <p:cNvPicPr>
            <a:picLocks noChangeAspect="1" noChangeArrowheads="1"/>
          </p:cNvPicPr>
          <p:nvPr/>
        </p:nvPicPr>
        <p:blipFill>
          <a:blip r:embed="rId3"/>
          <a:srcRect l="13107" t="21651" r="59869" b="33646"/>
          <a:stretch>
            <a:fillRect/>
          </a:stretch>
        </p:blipFill>
        <p:spPr bwMode="auto">
          <a:xfrm>
            <a:off x="239713" y="1930400"/>
            <a:ext cx="32226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8183" t="41058" r="34892" b="42400"/>
          <a:stretch>
            <a:fillRect/>
          </a:stretch>
        </p:blipFill>
        <p:spPr bwMode="auto">
          <a:xfrm>
            <a:off x="5397500" y="3817938"/>
            <a:ext cx="8255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5108" t="41058" r="27969" b="42400"/>
          <a:stretch>
            <a:fillRect/>
          </a:stretch>
        </p:blipFill>
        <p:spPr bwMode="auto">
          <a:xfrm>
            <a:off x="6223000" y="3817938"/>
            <a:ext cx="8255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2031" t="41058" r="21046" b="42400"/>
          <a:stretch>
            <a:fillRect/>
          </a:stretch>
        </p:blipFill>
        <p:spPr bwMode="auto">
          <a:xfrm>
            <a:off x="7048500" y="3817938"/>
            <a:ext cx="8255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8729" t="41058" r="14272" b="42400"/>
          <a:stretch>
            <a:fillRect/>
          </a:stretch>
        </p:blipFill>
        <p:spPr bwMode="auto">
          <a:xfrm>
            <a:off x="7848600" y="3817938"/>
            <a:ext cx="83343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150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150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1"/>
          <p:cNvSpPr txBox="1">
            <a:spLocks noChangeArrowheads="1"/>
          </p:cNvSpPr>
          <p:nvPr/>
        </p:nvSpPr>
        <p:spPr bwMode="auto">
          <a:xfrm>
            <a:off x="3352800" y="2070100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22531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0971" t="36133" r="48312" b="30463"/>
          <a:stretch>
            <a:fillRect/>
          </a:stretch>
        </p:blipFill>
        <p:spPr bwMode="auto">
          <a:xfrm>
            <a:off x="3951288" y="2859088"/>
            <a:ext cx="12239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3"/>
          <a:srcRect l="9029" t="26311" r="73238" b="29849"/>
          <a:stretch>
            <a:fillRect/>
          </a:stretch>
        </p:blipFill>
        <p:spPr bwMode="auto">
          <a:xfrm>
            <a:off x="298450" y="2439988"/>
            <a:ext cx="20272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0103" t="36133" r="59029" b="30463"/>
          <a:stretch>
            <a:fillRect/>
          </a:stretch>
        </p:blipFill>
        <p:spPr bwMode="auto">
          <a:xfrm>
            <a:off x="2708275" y="2859088"/>
            <a:ext cx="124301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608" t="36133" r="37675" b="30463"/>
          <a:stretch>
            <a:fillRect/>
          </a:stretch>
        </p:blipFill>
        <p:spPr bwMode="auto">
          <a:xfrm>
            <a:off x="5167313" y="2859088"/>
            <a:ext cx="12239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2169" t="36133" r="26961" b="30463"/>
          <a:stretch>
            <a:fillRect/>
          </a:stretch>
        </p:blipFill>
        <p:spPr bwMode="auto">
          <a:xfrm>
            <a:off x="6373813" y="2859088"/>
            <a:ext cx="124301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2806" t="36133" r="16214" b="30463"/>
          <a:stretch>
            <a:fillRect/>
          </a:stretch>
        </p:blipFill>
        <p:spPr bwMode="auto">
          <a:xfrm>
            <a:off x="7589838" y="2859088"/>
            <a:ext cx="125571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355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457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458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 l="9709" t="22340" r="13882" b="14142"/>
          <a:stretch>
            <a:fillRect/>
          </a:stretch>
        </p:blipFill>
        <p:spPr bwMode="auto">
          <a:xfrm>
            <a:off x="214313" y="1935163"/>
            <a:ext cx="871537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26627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9126" t="47368" r="78880" b="17076"/>
          <a:stretch>
            <a:fillRect/>
          </a:stretch>
        </p:blipFill>
        <p:spPr bwMode="auto">
          <a:xfrm>
            <a:off x="249238" y="2825750"/>
            <a:ext cx="13398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490" t="56502" r="62515" b="17075"/>
          <a:stretch>
            <a:fillRect/>
          </a:stretch>
        </p:blipFill>
        <p:spPr bwMode="auto">
          <a:xfrm>
            <a:off x="2078038" y="3400425"/>
            <a:ext cx="13398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1853" t="56502" r="46152" b="17075"/>
          <a:stretch>
            <a:fillRect/>
          </a:stretch>
        </p:blipFill>
        <p:spPr bwMode="auto">
          <a:xfrm>
            <a:off x="3905250" y="3400425"/>
            <a:ext cx="13414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8218" t="56502" r="29788" b="17075"/>
          <a:stretch>
            <a:fillRect/>
          </a:stretch>
        </p:blipFill>
        <p:spPr bwMode="auto">
          <a:xfrm>
            <a:off x="5734050" y="3400425"/>
            <a:ext cx="13398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4512" t="56502" r="13495" b="17075"/>
          <a:stretch>
            <a:fillRect/>
          </a:stretch>
        </p:blipFill>
        <p:spPr bwMode="auto">
          <a:xfrm>
            <a:off x="7554913" y="3400425"/>
            <a:ext cx="13398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6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765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867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867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29699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1644" t="44873" r="46199" b="28815"/>
          <a:stretch>
            <a:fillRect/>
          </a:stretch>
        </p:blipFill>
        <p:spPr bwMode="auto">
          <a:xfrm>
            <a:off x="3875088" y="3222625"/>
            <a:ext cx="13620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9126" t="36150" r="78889" b="28815"/>
          <a:stretch>
            <a:fillRect/>
          </a:stretch>
        </p:blipFill>
        <p:spPr bwMode="auto">
          <a:xfrm>
            <a:off x="227013" y="2671763"/>
            <a:ext cx="13446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385" t="44873" r="62630" b="28815"/>
          <a:stretch>
            <a:fillRect/>
          </a:stretch>
        </p:blipFill>
        <p:spPr bwMode="auto">
          <a:xfrm>
            <a:off x="2051050" y="3222625"/>
            <a:ext cx="13446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8075" t="44873" r="29655" b="28815"/>
          <a:stretch>
            <a:fillRect/>
          </a:stretch>
        </p:blipFill>
        <p:spPr bwMode="auto">
          <a:xfrm>
            <a:off x="5716588" y="3222625"/>
            <a:ext cx="13763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4458" t="44873" r="13399" b="28815"/>
          <a:stretch>
            <a:fillRect/>
          </a:stretch>
        </p:blipFill>
        <p:spPr bwMode="auto">
          <a:xfrm>
            <a:off x="7554913" y="3222625"/>
            <a:ext cx="13620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072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09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174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174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32771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25462" t="43806" r="62589" b="29849"/>
          <a:stretch>
            <a:fillRect/>
          </a:stretch>
        </p:blipFill>
        <p:spPr bwMode="auto">
          <a:xfrm>
            <a:off x="1989138" y="3098800"/>
            <a:ext cx="13779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7"/>
          <p:cNvPicPr>
            <a:picLocks noChangeAspect="1" noChangeArrowheads="1"/>
          </p:cNvPicPr>
          <p:nvPr/>
        </p:nvPicPr>
        <p:blipFill>
          <a:blip r:embed="rId4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11552" t="28210" r="77081" b="38565"/>
          <a:stretch>
            <a:fillRect/>
          </a:stretch>
        </p:blipFill>
        <p:spPr bwMode="auto">
          <a:xfrm>
            <a:off x="104775" y="2541588"/>
            <a:ext cx="137795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42630" t="36378" r="46005" b="38565"/>
          <a:stretch>
            <a:fillRect/>
          </a:stretch>
        </p:blipFill>
        <p:spPr bwMode="auto">
          <a:xfrm>
            <a:off x="3871913" y="3098800"/>
            <a:ext cx="13779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58168" t="36378" r="30295" b="38565"/>
          <a:stretch>
            <a:fillRect/>
          </a:stretch>
        </p:blipFill>
        <p:spPr bwMode="auto">
          <a:xfrm>
            <a:off x="5756275" y="3098800"/>
            <a:ext cx="13985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73706" t="36378" r="14757" b="38565"/>
          <a:stretch>
            <a:fillRect/>
          </a:stretch>
        </p:blipFill>
        <p:spPr bwMode="auto">
          <a:xfrm>
            <a:off x="7640638" y="3098800"/>
            <a:ext cx="13985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379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481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482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35843" name="Picture 18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27063" t="36642" r="61470" b="37961"/>
          <a:stretch>
            <a:fillRect/>
          </a:stretch>
        </p:blipFill>
        <p:spPr bwMode="auto">
          <a:xfrm>
            <a:off x="2051050" y="3284538"/>
            <a:ext cx="13509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1456" t="28209" r="77078" b="37961"/>
          <a:stretch>
            <a:fillRect/>
          </a:stretch>
        </p:blipFill>
        <p:spPr bwMode="auto">
          <a:xfrm>
            <a:off x="211138" y="2725738"/>
            <a:ext cx="135096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2671" t="36642" r="45862" b="37961"/>
          <a:stretch>
            <a:fillRect/>
          </a:stretch>
        </p:blipFill>
        <p:spPr bwMode="auto">
          <a:xfrm>
            <a:off x="3890963" y="3284538"/>
            <a:ext cx="13525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8278" t="36642" r="30255" b="37961"/>
          <a:stretch>
            <a:fillRect/>
          </a:stretch>
        </p:blipFill>
        <p:spPr bwMode="auto">
          <a:xfrm>
            <a:off x="5730875" y="3284538"/>
            <a:ext cx="135255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3886" t="36642" r="14563" b="37961"/>
          <a:stretch>
            <a:fillRect/>
          </a:stretch>
        </p:blipFill>
        <p:spPr bwMode="auto">
          <a:xfrm>
            <a:off x="7570788" y="3284538"/>
            <a:ext cx="13620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6867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789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7892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38915" name="Picture 17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1359" t="37012" r="77162" b="30022"/>
          <a:stretch>
            <a:fillRect/>
          </a:stretch>
        </p:blipFill>
        <p:spPr bwMode="auto">
          <a:xfrm>
            <a:off x="260350" y="2711450"/>
            <a:ext cx="13382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27103" t="45065" r="61420" b="30022"/>
          <a:stretch>
            <a:fillRect/>
          </a:stretch>
        </p:blipFill>
        <p:spPr bwMode="auto">
          <a:xfrm>
            <a:off x="2095500" y="3240088"/>
            <a:ext cx="133826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2638" t="45065" r="45883" b="30022"/>
          <a:stretch>
            <a:fillRect/>
          </a:stretch>
        </p:blipFill>
        <p:spPr bwMode="auto">
          <a:xfrm>
            <a:off x="3906838" y="3240088"/>
            <a:ext cx="13366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8173" t="45065" r="30348" b="30022"/>
          <a:stretch>
            <a:fillRect/>
          </a:stretch>
        </p:blipFill>
        <p:spPr bwMode="auto">
          <a:xfrm>
            <a:off x="5716588" y="3240088"/>
            <a:ext cx="13382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3709" t="45065" r="14661" b="30022"/>
          <a:stretch>
            <a:fillRect/>
          </a:stretch>
        </p:blipFill>
        <p:spPr bwMode="auto">
          <a:xfrm>
            <a:off x="7527925" y="3240088"/>
            <a:ext cx="13557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993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096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096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12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12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1"/>
          <p:cNvSpPr txBox="1">
            <a:spLocks noChangeArrowheads="1"/>
          </p:cNvSpPr>
          <p:nvPr/>
        </p:nvSpPr>
        <p:spPr bwMode="auto">
          <a:xfrm>
            <a:off x="2147888" y="19383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odd one out.</a:t>
            </a:r>
          </a:p>
        </p:txBody>
      </p:sp>
      <p:pic>
        <p:nvPicPr>
          <p:cNvPr id="41987" name="Picture 17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27100" t="53217" r="61520" b="21909"/>
          <a:stretch>
            <a:fillRect/>
          </a:stretch>
        </p:blipFill>
        <p:spPr bwMode="auto">
          <a:xfrm>
            <a:off x="2051050" y="3429000"/>
            <a:ext cx="13493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1456" t="45815" r="77165" b="21909"/>
          <a:stretch>
            <a:fillRect/>
          </a:stretch>
        </p:blipFill>
        <p:spPr bwMode="auto">
          <a:xfrm>
            <a:off x="195263" y="2935288"/>
            <a:ext cx="13493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2744" t="53217" r="45876" b="21909"/>
          <a:stretch>
            <a:fillRect/>
          </a:stretch>
        </p:blipFill>
        <p:spPr bwMode="auto">
          <a:xfrm>
            <a:off x="3906838" y="3429000"/>
            <a:ext cx="13509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8389" t="53217" r="30402" b="21909"/>
          <a:stretch>
            <a:fillRect/>
          </a:stretch>
        </p:blipFill>
        <p:spPr bwMode="auto">
          <a:xfrm>
            <a:off x="5762625" y="3429000"/>
            <a:ext cx="13303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3863" t="53217" r="14757" b="21909"/>
          <a:stretch>
            <a:fillRect/>
          </a:stretch>
        </p:blipFill>
        <p:spPr bwMode="auto">
          <a:xfrm>
            <a:off x="7599363" y="3429000"/>
            <a:ext cx="13493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301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403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403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 l="10971" t="19061" r="14952" b="9482"/>
          <a:stretch>
            <a:fillRect/>
          </a:stretch>
        </p:blipFill>
        <p:spPr bwMode="auto">
          <a:xfrm>
            <a:off x="190500" y="1504950"/>
            <a:ext cx="8763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1"/>
          <p:cNvSpPr txBox="1">
            <a:spLocks noChangeArrowheads="1"/>
          </p:cNvSpPr>
          <p:nvPr/>
        </p:nvSpPr>
        <p:spPr bwMode="auto">
          <a:xfrm>
            <a:off x="2147888" y="46688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46083" name="Picture 13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1044" t="61279" r="62067" b="29675"/>
          <a:stretch>
            <a:fillRect/>
          </a:stretch>
        </p:blipFill>
        <p:spPr bwMode="auto">
          <a:xfrm>
            <a:off x="2579688" y="5362575"/>
            <a:ext cx="811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7933" t="61279" r="55363" b="29675"/>
          <a:stretch>
            <a:fillRect/>
          </a:stretch>
        </p:blipFill>
        <p:spPr bwMode="auto">
          <a:xfrm>
            <a:off x="3390900" y="5362575"/>
            <a:ext cx="790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4637" t="61279" r="48660" b="29675"/>
          <a:stretch>
            <a:fillRect/>
          </a:stretch>
        </p:blipFill>
        <p:spPr bwMode="auto">
          <a:xfrm>
            <a:off x="4181475" y="5362575"/>
            <a:ext cx="790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1340" t="61279" r="41959" b="29675"/>
          <a:stretch>
            <a:fillRect/>
          </a:stretch>
        </p:blipFill>
        <p:spPr bwMode="auto">
          <a:xfrm>
            <a:off x="4972050" y="5362575"/>
            <a:ext cx="788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8041" t="61279" r="35144" b="29675"/>
          <a:stretch>
            <a:fillRect/>
          </a:stretch>
        </p:blipFill>
        <p:spPr bwMode="auto">
          <a:xfrm>
            <a:off x="5761038" y="5362575"/>
            <a:ext cx="803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"/>
          <p:cNvPicPr>
            <a:picLocks noChangeAspect="1" noChangeArrowheads="1"/>
          </p:cNvPicPr>
          <p:nvPr/>
        </p:nvPicPr>
        <p:blipFill>
          <a:blip r:embed="rId6"/>
          <a:srcRect l="11456" t="37184" r="15340" b="32191"/>
          <a:stretch>
            <a:fillRect/>
          </a:stretch>
        </p:blipFill>
        <p:spPr bwMode="auto">
          <a:xfrm>
            <a:off x="274638" y="1952625"/>
            <a:ext cx="86788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7107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813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8132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2147888" y="46688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49155" name="Picture 11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1007" t="67679" r="62050" b="23291"/>
          <a:stretch>
            <a:fillRect/>
          </a:stretch>
        </p:blipFill>
        <p:spPr bwMode="auto">
          <a:xfrm>
            <a:off x="2520950" y="5402263"/>
            <a:ext cx="8429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9"/>
          <p:cNvPicPr>
            <a:picLocks noChangeAspect="1" noChangeArrowheads="1"/>
          </p:cNvPicPr>
          <p:nvPr/>
        </p:nvPicPr>
        <p:blipFill>
          <a:blip r:embed="rId4"/>
          <a:srcRect l="11456" t="32005" r="15533" b="38538"/>
          <a:stretch>
            <a:fillRect/>
          </a:stretch>
        </p:blipFill>
        <p:spPr bwMode="auto">
          <a:xfrm>
            <a:off x="138113" y="1982788"/>
            <a:ext cx="88677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7950" t="67679" r="55254" b="23291"/>
          <a:stretch>
            <a:fillRect/>
          </a:stretch>
        </p:blipFill>
        <p:spPr bwMode="auto">
          <a:xfrm>
            <a:off x="3363913" y="5402263"/>
            <a:ext cx="8270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4527" t="67679" r="48749" b="23291"/>
          <a:stretch>
            <a:fillRect/>
          </a:stretch>
        </p:blipFill>
        <p:spPr bwMode="auto">
          <a:xfrm>
            <a:off x="4164013" y="5402263"/>
            <a:ext cx="8159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1251" t="67679" r="41953" b="23291"/>
          <a:stretch>
            <a:fillRect/>
          </a:stretch>
        </p:blipFill>
        <p:spPr bwMode="auto">
          <a:xfrm>
            <a:off x="4979988" y="5402263"/>
            <a:ext cx="825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7974" t="67679" r="35229" b="23291"/>
          <a:stretch>
            <a:fillRect/>
          </a:stretch>
        </p:blipFill>
        <p:spPr bwMode="auto">
          <a:xfrm>
            <a:off x="5797550" y="5402263"/>
            <a:ext cx="825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017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120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120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8"/>
          <p:cNvSpPr txBox="1">
            <a:spLocks noChangeArrowheads="1"/>
          </p:cNvSpPr>
          <p:nvPr/>
        </p:nvSpPr>
        <p:spPr bwMode="auto">
          <a:xfrm>
            <a:off x="432911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6147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9882" t="50758" r="31367" b="26608"/>
          <a:stretch>
            <a:fillRect/>
          </a:stretch>
        </p:blipFill>
        <p:spPr bwMode="auto">
          <a:xfrm>
            <a:off x="5451475" y="3602038"/>
            <a:ext cx="87788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/>
          <a:srcRect l="8932" t="27173" r="61247" b="25362"/>
          <a:stretch>
            <a:fillRect/>
          </a:stretch>
        </p:blipFill>
        <p:spPr bwMode="auto">
          <a:xfrm>
            <a:off x="514350" y="2200275"/>
            <a:ext cx="299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129" t="50758" r="40118" b="26608"/>
          <a:stretch>
            <a:fillRect/>
          </a:stretch>
        </p:blipFill>
        <p:spPr bwMode="auto">
          <a:xfrm>
            <a:off x="4572000" y="3602038"/>
            <a:ext cx="8794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8634" t="50758" r="22879" b="26608"/>
          <a:stretch>
            <a:fillRect/>
          </a:stretch>
        </p:blipFill>
        <p:spPr bwMode="auto">
          <a:xfrm>
            <a:off x="6329363" y="3602038"/>
            <a:ext cx="8524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7121" t="50758" r="14127" b="26608"/>
          <a:stretch>
            <a:fillRect/>
          </a:stretch>
        </p:blipFill>
        <p:spPr bwMode="auto">
          <a:xfrm>
            <a:off x="7181850" y="3602038"/>
            <a:ext cx="8794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85811" t="50758" r="5437" b="26608"/>
          <a:stretch>
            <a:fillRect/>
          </a:stretch>
        </p:blipFill>
        <p:spPr bwMode="auto">
          <a:xfrm>
            <a:off x="8054975" y="3602038"/>
            <a:ext cx="87788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/>
          <p:cNvPicPr>
            <a:picLocks noChangeAspect="1" noChangeArrowheads="1"/>
          </p:cNvPicPr>
          <p:nvPr/>
        </p:nvPicPr>
        <p:blipFill>
          <a:blip r:embed="rId5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1"/>
          <p:cNvSpPr txBox="1">
            <a:spLocks noChangeArrowheads="1"/>
          </p:cNvSpPr>
          <p:nvPr/>
        </p:nvSpPr>
        <p:spPr bwMode="auto">
          <a:xfrm>
            <a:off x="2147888" y="46688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3"/>
          <a:srcRect l="11456" t="34424" r="15533" b="37160"/>
          <a:stretch>
            <a:fillRect/>
          </a:stretch>
        </p:blipFill>
        <p:spPr bwMode="auto">
          <a:xfrm>
            <a:off x="395288" y="2041525"/>
            <a:ext cx="8353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1122" t="69693" r="62050" b="21295"/>
          <a:stretch>
            <a:fillRect/>
          </a:stretch>
        </p:blipFill>
        <p:spPr bwMode="auto">
          <a:xfrm>
            <a:off x="2644775" y="5467350"/>
            <a:ext cx="782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7952" t="69693" r="55376" b="21295"/>
          <a:stretch>
            <a:fillRect/>
          </a:stretch>
        </p:blipFill>
        <p:spPr bwMode="auto">
          <a:xfrm>
            <a:off x="3427413" y="5467350"/>
            <a:ext cx="763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4624" t="69693" r="48703" b="21295"/>
          <a:stretch>
            <a:fillRect/>
          </a:stretch>
        </p:blipFill>
        <p:spPr bwMode="auto">
          <a:xfrm>
            <a:off x="4191000" y="5467350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297" t="69693" r="42030" b="21295"/>
          <a:stretch>
            <a:fillRect/>
          </a:stretch>
        </p:blipFill>
        <p:spPr bwMode="auto">
          <a:xfrm>
            <a:off x="4953000" y="5467350"/>
            <a:ext cx="763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7971" t="69693" r="35201" b="21295"/>
          <a:stretch>
            <a:fillRect/>
          </a:stretch>
        </p:blipFill>
        <p:spPr bwMode="auto">
          <a:xfrm>
            <a:off x="5716588" y="5467350"/>
            <a:ext cx="782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325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427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427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1"/>
          <p:cNvSpPr txBox="1">
            <a:spLocks noChangeArrowheads="1"/>
          </p:cNvSpPr>
          <p:nvPr/>
        </p:nvSpPr>
        <p:spPr bwMode="auto">
          <a:xfrm>
            <a:off x="2147888" y="46688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"/>
          <p:cNvPicPr>
            <a:picLocks noChangeAspect="1" noChangeArrowheads="1"/>
          </p:cNvPicPr>
          <p:nvPr/>
        </p:nvPicPr>
        <p:blipFill>
          <a:blip r:embed="rId3"/>
          <a:srcRect l="11359" t="23204" r="15533" b="45789"/>
          <a:stretch>
            <a:fillRect/>
          </a:stretch>
        </p:blipFill>
        <p:spPr bwMode="auto">
          <a:xfrm>
            <a:off x="144463" y="1884363"/>
            <a:ext cx="8855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1129" t="57968" r="61981" b="32954"/>
          <a:stretch>
            <a:fillRect/>
          </a:stretch>
        </p:blipFill>
        <p:spPr bwMode="auto">
          <a:xfrm>
            <a:off x="2530475" y="5467350"/>
            <a:ext cx="8334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8019" t="57968" r="55385" b="32954"/>
          <a:stretch>
            <a:fillRect/>
          </a:stretch>
        </p:blipFill>
        <p:spPr bwMode="auto">
          <a:xfrm>
            <a:off x="3363913" y="5467350"/>
            <a:ext cx="800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4614" t="57968" r="48643" b="32954"/>
          <a:stretch>
            <a:fillRect/>
          </a:stretch>
        </p:blipFill>
        <p:spPr bwMode="auto">
          <a:xfrm>
            <a:off x="4164013" y="5467350"/>
            <a:ext cx="815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283" t="57968" r="41975" b="32954"/>
          <a:stretch>
            <a:fillRect/>
          </a:stretch>
        </p:blipFill>
        <p:spPr bwMode="auto">
          <a:xfrm>
            <a:off x="4972050" y="5467350"/>
            <a:ext cx="815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7951" t="57968" r="35159" b="32954"/>
          <a:stretch>
            <a:fillRect/>
          </a:stretch>
        </p:blipFill>
        <p:spPr bwMode="auto">
          <a:xfrm>
            <a:off x="5780088" y="5467350"/>
            <a:ext cx="8334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632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734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734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1"/>
          <p:cNvSpPr txBox="1">
            <a:spLocks noChangeArrowheads="1"/>
          </p:cNvSpPr>
          <p:nvPr/>
        </p:nvSpPr>
        <p:spPr bwMode="auto">
          <a:xfrm>
            <a:off x="2147888" y="46688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8371" name="Picture 11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"/>
          <p:cNvPicPr>
            <a:picLocks noChangeAspect="1" noChangeArrowheads="1"/>
          </p:cNvPicPr>
          <p:nvPr/>
        </p:nvPicPr>
        <p:blipFill>
          <a:blip r:embed="rId3"/>
          <a:srcRect l="11456" t="28554" r="15533" b="42657"/>
          <a:stretch>
            <a:fillRect/>
          </a:stretch>
        </p:blipFill>
        <p:spPr bwMode="auto">
          <a:xfrm>
            <a:off x="274638" y="2036763"/>
            <a:ext cx="85947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0994" t="61096" r="62032" b="29677"/>
          <a:stretch>
            <a:fillRect/>
          </a:stretch>
        </p:blipFill>
        <p:spPr bwMode="auto">
          <a:xfrm>
            <a:off x="2579688" y="5286375"/>
            <a:ext cx="82073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7817" t="61096" r="55396" b="29677"/>
          <a:stretch>
            <a:fillRect/>
          </a:stretch>
        </p:blipFill>
        <p:spPr bwMode="auto">
          <a:xfrm>
            <a:off x="3382963" y="5286375"/>
            <a:ext cx="7985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4604" t="61096" r="48685" b="29677"/>
          <a:stretch>
            <a:fillRect/>
          </a:stretch>
        </p:blipFill>
        <p:spPr bwMode="auto">
          <a:xfrm>
            <a:off x="4181475" y="5286375"/>
            <a:ext cx="7905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315" t="61096" r="41972" b="29677"/>
          <a:stretch>
            <a:fillRect/>
          </a:stretch>
        </p:blipFill>
        <p:spPr bwMode="auto">
          <a:xfrm>
            <a:off x="4972050" y="5286375"/>
            <a:ext cx="7889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8028" t="61096" r="35149" b="29677"/>
          <a:stretch>
            <a:fillRect/>
          </a:stretch>
        </p:blipFill>
        <p:spPr bwMode="auto">
          <a:xfrm>
            <a:off x="5761038" y="5286375"/>
            <a:ext cx="8032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939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6041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6042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6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1"/>
          <p:cNvPicPr>
            <a:picLocks noChangeAspect="1" noChangeArrowheads="1"/>
          </p:cNvPicPr>
          <p:nvPr/>
        </p:nvPicPr>
        <p:blipFill>
          <a:blip r:embed="rId3"/>
          <a:srcRect l="10484" t="28728" r="14369" b="8965"/>
          <a:stretch>
            <a:fillRect/>
          </a:stretch>
        </p:blipFill>
        <p:spPr bwMode="auto">
          <a:xfrm>
            <a:off x="407988" y="1984375"/>
            <a:ext cx="83280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717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1"/>
          <p:cNvSpPr txBox="1">
            <a:spLocks noChangeArrowheads="1"/>
          </p:cNvSpPr>
          <p:nvPr/>
        </p:nvSpPr>
        <p:spPr bwMode="auto">
          <a:xfrm>
            <a:off x="3327400" y="2408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1"/>
          <p:cNvPicPr>
            <a:picLocks noChangeAspect="1" noChangeArrowheads="1"/>
          </p:cNvPicPr>
          <p:nvPr/>
        </p:nvPicPr>
        <p:blipFill>
          <a:blip r:embed="rId3"/>
          <a:srcRect l="11359" t="30453" r="77814" b="32956"/>
          <a:stretch>
            <a:fillRect/>
          </a:stretch>
        </p:blipFill>
        <p:spPr bwMode="auto">
          <a:xfrm>
            <a:off x="447675" y="2593975"/>
            <a:ext cx="122078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2257" t="38548" r="57278" b="32956"/>
          <a:stretch>
            <a:fillRect/>
          </a:stretch>
        </p:blipFill>
        <p:spPr bwMode="auto">
          <a:xfrm>
            <a:off x="2805113" y="3106738"/>
            <a:ext cx="1181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2722" t="38548" r="46815" b="32956"/>
          <a:stretch>
            <a:fillRect/>
          </a:stretch>
        </p:blipFill>
        <p:spPr bwMode="auto">
          <a:xfrm>
            <a:off x="3986213" y="3106738"/>
            <a:ext cx="1181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3185" t="38548" r="36510" b="32956"/>
          <a:stretch>
            <a:fillRect/>
          </a:stretch>
        </p:blipFill>
        <p:spPr bwMode="auto">
          <a:xfrm>
            <a:off x="5167313" y="3106738"/>
            <a:ext cx="11620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490" t="38548" r="26047" b="32956"/>
          <a:stretch>
            <a:fillRect/>
          </a:stretch>
        </p:blipFill>
        <p:spPr bwMode="auto">
          <a:xfrm>
            <a:off x="6329363" y="3106738"/>
            <a:ext cx="11811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3875" t="38548" r="15533" b="32956"/>
          <a:stretch>
            <a:fillRect/>
          </a:stretch>
        </p:blipFill>
        <p:spPr bwMode="auto">
          <a:xfrm>
            <a:off x="7500938" y="3106738"/>
            <a:ext cx="11953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6349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6451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6451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8" name="Arrow: Right 7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1"/>
          <p:cNvSpPr txBox="1">
            <a:spLocks noChangeArrowheads="1"/>
          </p:cNvSpPr>
          <p:nvPr/>
        </p:nvSpPr>
        <p:spPr bwMode="auto">
          <a:xfrm>
            <a:off x="3327400" y="2408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 l="11455" t="40118" r="78259" b="24670"/>
          <a:stretch>
            <a:fillRect/>
          </a:stretch>
        </p:blipFill>
        <p:spPr bwMode="auto">
          <a:xfrm>
            <a:off x="420688" y="3036888"/>
            <a:ext cx="1168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1279" t="47067" r="58557" b="24670"/>
          <a:stretch>
            <a:fillRect/>
          </a:stretch>
        </p:blipFill>
        <p:spPr bwMode="auto">
          <a:xfrm>
            <a:off x="2671763" y="3479800"/>
            <a:ext cx="11541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1365" t="47067" r="48471" b="24670"/>
          <a:stretch>
            <a:fillRect/>
          </a:stretch>
        </p:blipFill>
        <p:spPr bwMode="auto">
          <a:xfrm>
            <a:off x="3817938" y="3479800"/>
            <a:ext cx="115411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1372" t="47067" r="35651" b="24670"/>
          <a:stretch>
            <a:fillRect/>
          </a:stretch>
        </p:blipFill>
        <p:spPr bwMode="auto">
          <a:xfrm>
            <a:off x="4953000" y="3479800"/>
            <a:ext cx="147478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4272" t="47067" r="25722" b="24670"/>
          <a:stretch>
            <a:fillRect/>
          </a:stretch>
        </p:blipFill>
        <p:spPr bwMode="auto">
          <a:xfrm>
            <a:off x="6418263" y="3479800"/>
            <a:ext cx="11366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4278" t="47067" r="15437" b="24670"/>
          <a:stretch>
            <a:fillRect/>
          </a:stretch>
        </p:blipFill>
        <p:spPr bwMode="auto">
          <a:xfrm>
            <a:off x="7554913" y="3479800"/>
            <a:ext cx="11684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6656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6758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6758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1"/>
          <p:cNvSpPr txBox="1">
            <a:spLocks noChangeArrowheads="1"/>
          </p:cNvSpPr>
          <p:nvPr/>
        </p:nvSpPr>
        <p:spPr bwMode="auto">
          <a:xfrm>
            <a:off x="3327400" y="2408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 l="11359" t="32697" r="77774" b="31058"/>
          <a:stretch>
            <a:fillRect/>
          </a:stretch>
        </p:blipFill>
        <p:spPr bwMode="auto">
          <a:xfrm>
            <a:off x="312738" y="2778125"/>
            <a:ext cx="12668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2767" t="40547" r="46811" b="31058"/>
          <a:stretch>
            <a:fillRect/>
          </a:stretch>
        </p:blipFill>
        <p:spPr bwMode="auto">
          <a:xfrm>
            <a:off x="3976688" y="3294063"/>
            <a:ext cx="1216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2191" t="40547" r="57234" b="31058"/>
          <a:stretch>
            <a:fillRect/>
          </a:stretch>
        </p:blipFill>
        <p:spPr bwMode="auto">
          <a:xfrm>
            <a:off x="2743200" y="3294063"/>
            <a:ext cx="12334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53189" t="40547" r="36464" b="31058"/>
          <a:stretch>
            <a:fillRect/>
          </a:stretch>
        </p:blipFill>
        <p:spPr bwMode="auto">
          <a:xfrm>
            <a:off x="5192713" y="3294063"/>
            <a:ext cx="12080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63535" t="40547" r="26118" b="31058"/>
          <a:stretch>
            <a:fillRect/>
          </a:stretch>
        </p:blipFill>
        <p:spPr bwMode="auto">
          <a:xfrm>
            <a:off x="6400800" y="3294063"/>
            <a:ext cx="12080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3882" t="40547" r="15631" b="31058"/>
          <a:stretch>
            <a:fillRect/>
          </a:stretch>
        </p:blipFill>
        <p:spPr bwMode="auto">
          <a:xfrm>
            <a:off x="7608888" y="3294063"/>
            <a:ext cx="12223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2754313" y="5556250"/>
            <a:ext cx="363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End of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7065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4572000" y="5546725"/>
            <a:ext cx="363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End of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819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819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2"/>
          <p:cNvSpPr txBox="1">
            <a:spLocks noChangeArrowheads="1"/>
          </p:cNvSpPr>
          <p:nvPr/>
        </p:nvSpPr>
        <p:spPr bwMode="auto">
          <a:xfrm>
            <a:off x="4324350" y="3248025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9219" name="Picture 17"/>
          <p:cNvPicPr>
            <a:picLocks noChangeAspect="1" noChangeArrowheads="1"/>
          </p:cNvPicPr>
          <p:nvPr/>
        </p:nvPicPr>
        <p:blipFill>
          <a:blip r:embed="rId2"/>
          <a:srcRect l="18057" t="16127" r="21455" b="68576"/>
          <a:stretch>
            <a:fillRect/>
          </a:stretch>
        </p:blipFill>
        <p:spPr bwMode="auto">
          <a:xfrm>
            <a:off x="274638" y="88900"/>
            <a:ext cx="8594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9722" t="61096" r="43193" b="22157"/>
          <a:stretch>
            <a:fillRect/>
          </a:stretch>
        </p:blipFill>
        <p:spPr bwMode="auto">
          <a:xfrm>
            <a:off x="4767263" y="3956050"/>
            <a:ext cx="80803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9"/>
          <p:cNvPicPr>
            <a:picLocks noChangeAspect="1" noChangeArrowheads="1"/>
          </p:cNvPicPr>
          <p:nvPr/>
        </p:nvPicPr>
        <p:blipFill>
          <a:blip r:embed="rId4"/>
          <a:srcRect l="11552" t="38737" r="61566" b="17076"/>
          <a:stretch>
            <a:fillRect/>
          </a:stretch>
        </p:blipFill>
        <p:spPr bwMode="auto">
          <a:xfrm>
            <a:off x="414338" y="2197100"/>
            <a:ext cx="306546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6807" t="61096" r="36342" b="22157"/>
          <a:stretch>
            <a:fillRect/>
          </a:stretch>
        </p:blipFill>
        <p:spPr bwMode="auto">
          <a:xfrm>
            <a:off x="5575300" y="3956050"/>
            <a:ext cx="78105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63658" t="61096" r="29413" b="22157"/>
          <a:stretch>
            <a:fillRect/>
          </a:stretch>
        </p:blipFill>
        <p:spPr bwMode="auto">
          <a:xfrm>
            <a:off x="6356350" y="3956050"/>
            <a:ext cx="7905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0509" t="61096" r="22562" b="22157"/>
          <a:stretch>
            <a:fillRect/>
          </a:stretch>
        </p:blipFill>
        <p:spPr bwMode="auto">
          <a:xfrm>
            <a:off x="7137400" y="3956050"/>
            <a:ext cx="7905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7438" t="61096" r="15533" b="22157"/>
          <a:stretch>
            <a:fillRect/>
          </a:stretch>
        </p:blipFill>
        <p:spPr bwMode="auto">
          <a:xfrm>
            <a:off x="7927975" y="3956050"/>
            <a:ext cx="8016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024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344</Words>
  <Application>Microsoft Office PowerPoint</Application>
  <PresentationFormat>On-screen Show (4:3)</PresentationFormat>
  <Paragraphs>126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Calibri</vt:lpstr>
      <vt:lpstr>Arial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Canavan</dc:creator>
  <cp:lastModifiedBy>CHRISTINE MCLAUGHLIN AND EMMA CANAVAN</cp:lastModifiedBy>
  <cp:revision>164</cp:revision>
  <dcterms:created xsi:type="dcterms:W3CDTF">2020-04-24T10:46:56Z</dcterms:created>
  <dcterms:modified xsi:type="dcterms:W3CDTF">2020-12-09T08:17:57Z</dcterms:modified>
</cp:coreProperties>
</file>