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256" r:id="rId2"/>
    <p:sldId id="448" r:id="rId3"/>
    <p:sldId id="287" r:id="rId4"/>
    <p:sldId id="291" r:id="rId5"/>
    <p:sldId id="437" r:id="rId6"/>
    <p:sldId id="294" r:id="rId7"/>
    <p:sldId id="295" r:id="rId8"/>
    <p:sldId id="438" r:id="rId9"/>
    <p:sldId id="297" r:id="rId10"/>
    <p:sldId id="298" r:id="rId11"/>
    <p:sldId id="439" r:id="rId12"/>
    <p:sldId id="300" r:id="rId13"/>
    <p:sldId id="301" r:id="rId14"/>
    <p:sldId id="440" r:id="rId15"/>
    <p:sldId id="303" r:id="rId16"/>
    <p:sldId id="304" r:id="rId17"/>
    <p:sldId id="441" r:id="rId18"/>
    <p:sldId id="306" r:id="rId19"/>
    <p:sldId id="307" r:id="rId20"/>
    <p:sldId id="442" r:id="rId21"/>
    <p:sldId id="309" r:id="rId22"/>
    <p:sldId id="310" r:id="rId23"/>
    <p:sldId id="443" r:id="rId24"/>
    <p:sldId id="312" r:id="rId25"/>
    <p:sldId id="313" r:id="rId26"/>
    <p:sldId id="444" r:id="rId27"/>
    <p:sldId id="315" r:id="rId28"/>
    <p:sldId id="316" r:id="rId29"/>
    <p:sldId id="445" r:id="rId30"/>
    <p:sldId id="318" r:id="rId31"/>
    <p:sldId id="319" r:id="rId32"/>
    <p:sldId id="446" r:id="rId33"/>
    <p:sldId id="321" r:id="rId34"/>
    <p:sldId id="322" r:id="rId35"/>
    <p:sldId id="447" r:id="rId36"/>
    <p:sldId id="348" r:id="rId37"/>
    <p:sldId id="350" r:id="rId38"/>
    <p:sldId id="463" r:id="rId39"/>
    <p:sldId id="449" r:id="rId40"/>
    <p:sldId id="450" r:id="rId41"/>
    <p:sldId id="464" r:id="rId42"/>
    <p:sldId id="451" r:id="rId43"/>
    <p:sldId id="452" r:id="rId44"/>
    <p:sldId id="465" r:id="rId45"/>
    <p:sldId id="453" r:id="rId46"/>
    <p:sldId id="454" r:id="rId47"/>
    <p:sldId id="466" r:id="rId48"/>
    <p:sldId id="455" r:id="rId49"/>
    <p:sldId id="456" r:id="rId50"/>
    <p:sldId id="467" r:id="rId51"/>
    <p:sldId id="457" r:id="rId52"/>
    <p:sldId id="458" r:id="rId53"/>
    <p:sldId id="468" r:id="rId54"/>
    <p:sldId id="459" r:id="rId55"/>
    <p:sldId id="460" r:id="rId56"/>
    <p:sldId id="469" r:id="rId57"/>
    <p:sldId id="461" r:id="rId58"/>
    <p:sldId id="462" r:id="rId59"/>
  </p:sldIdLst>
  <p:sldSz cx="9144000" cy="6858000" type="screen4x3"/>
  <p:notesSz cx="6858000" cy="91440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Calibri Light" pitchFamily="34" charset="0"/>
      <p:regular r:id="rId64"/>
      <p:italic r:id="rId6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55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59BE-E104-47D3-8896-D8CABEDB3E57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055A-A99C-4FCA-A5CC-1596C3883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453D-64BC-4B8A-BE43-FFBFB457CE10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D5AE-9AFE-4B8B-BCF9-0E31E0DC2E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2A3F-CFD8-48FD-A042-12C9CEF75798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9196-27F1-4FAC-A474-BB3BAE8E0E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8AA8-939D-490A-A6CD-CF2864979D5F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E7C6-0A59-44E8-8240-9DAEAF4A96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B7F1-9383-4DDE-BC84-D1CD5515F3AB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826E-CE44-4B7B-A1AF-634198BAA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37D5-29D9-46EC-8A06-4490E5998F1C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19C84-B97E-479E-86FE-B152624D6F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3D2E-E1AA-46C8-A0FD-58F4F04A9A98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3996-31A4-43BA-8FBB-D160798C4B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8E84-94BC-46D7-BD76-5AC743E0A719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22DA-22A8-4A68-8D80-11A141FD53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7C9A-8A11-44EB-B74E-2250EBBF9512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8702-A052-461F-BB62-6660215AAE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0815-5634-4B37-91F2-8AE463FEC7C6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89EF-4B4B-48C2-BB58-0428D01EEF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5992-4EC7-4C74-B308-9E3CA1FDF981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DC6C-6E33-459D-9E38-75022FC79C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68F3FF-9D47-4F64-97BF-68A28C86B192}" type="datetimeFigureOut">
              <a:rPr lang="en-GB"/>
              <a:pPr>
                <a:defRPr/>
              </a:pPr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2AF6D-3C2D-43BC-9A2A-748F8353C0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10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11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13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image" Target="../media/image14.pn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15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image" Target="../media/image17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image" Target="../media/image18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5" Type="http://schemas.openxmlformats.org/officeDocument/2006/relationships/image" Target="../media/image19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image" Target="../media/image20.pn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image" Target="../media/image22.png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image" Target="../media/image2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5" Type="http://schemas.openxmlformats.org/officeDocument/2006/relationships/image" Target="../media/image24.png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5" Type="http://schemas.openxmlformats.org/officeDocument/2006/relationships/slide" Target="slide57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 l="10291" t="45123" r="14854" b="7758"/>
          <a:stretch>
            <a:fillRect/>
          </a:stretch>
        </p:blipFill>
        <p:spPr bwMode="auto">
          <a:xfrm>
            <a:off x="271463" y="2459038"/>
            <a:ext cx="86010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354138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126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126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025525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2"/>
          <p:cNvSpPr txBox="1">
            <a:spLocks noChangeArrowheads="1"/>
          </p:cNvSpPr>
          <p:nvPr/>
        </p:nvSpPr>
        <p:spPr bwMode="auto">
          <a:xfrm>
            <a:off x="405606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2293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6868" t="42606" r="36290" b="40584"/>
          <a:stretch>
            <a:fillRect/>
          </a:stretch>
        </p:blipFill>
        <p:spPr bwMode="auto">
          <a:xfrm>
            <a:off x="5397500" y="4186238"/>
            <a:ext cx="7905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0"/>
          <p:cNvPicPr>
            <a:picLocks noChangeAspect="1" noChangeArrowheads="1"/>
          </p:cNvPicPr>
          <p:nvPr/>
        </p:nvPicPr>
        <p:blipFill>
          <a:blip r:embed="rId5"/>
          <a:srcRect l="11359" t="20615" r="61440" b="35890"/>
          <a:stretch>
            <a:fillRect/>
          </a:stretch>
        </p:blipFill>
        <p:spPr bwMode="auto">
          <a:xfrm>
            <a:off x="604838" y="2452688"/>
            <a:ext cx="314166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9719" t="42606" r="43132" b="40584"/>
          <a:stretch>
            <a:fillRect/>
          </a:stretch>
        </p:blipFill>
        <p:spPr bwMode="auto">
          <a:xfrm>
            <a:off x="4572000" y="4186238"/>
            <a:ext cx="825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710" t="42606" r="29448" b="40584"/>
          <a:stretch>
            <a:fillRect/>
          </a:stretch>
        </p:blipFill>
        <p:spPr bwMode="auto">
          <a:xfrm>
            <a:off x="6188075" y="4186238"/>
            <a:ext cx="78898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0552" t="42606" r="22606" b="40584"/>
          <a:stretch>
            <a:fillRect/>
          </a:stretch>
        </p:blipFill>
        <p:spPr bwMode="auto">
          <a:xfrm>
            <a:off x="6977063" y="4186238"/>
            <a:ext cx="7905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7393" t="42606" r="15533" b="40584"/>
          <a:stretch>
            <a:fillRect/>
          </a:stretch>
        </p:blipFill>
        <p:spPr bwMode="auto">
          <a:xfrm>
            <a:off x="7767638" y="4186238"/>
            <a:ext cx="8175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331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433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434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1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025525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405606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5365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6813" t="54935" r="36284" b="28174"/>
          <a:stretch>
            <a:fillRect/>
          </a:stretch>
        </p:blipFill>
        <p:spPr bwMode="auto">
          <a:xfrm>
            <a:off x="5540375" y="4730750"/>
            <a:ext cx="7540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0"/>
          <p:cNvPicPr>
            <a:picLocks noChangeAspect="1" noChangeArrowheads="1"/>
          </p:cNvPicPr>
          <p:nvPr/>
        </p:nvPicPr>
        <p:blipFill>
          <a:blip r:embed="rId5"/>
          <a:srcRect l="11456" t="29936" r="61475" b="12762"/>
          <a:stretch>
            <a:fillRect/>
          </a:stretch>
        </p:blipFill>
        <p:spPr bwMode="auto">
          <a:xfrm>
            <a:off x="581025" y="2246313"/>
            <a:ext cx="29591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9748" t="54935" r="43187" b="28174"/>
          <a:stretch>
            <a:fillRect/>
          </a:stretch>
        </p:blipFill>
        <p:spPr bwMode="auto">
          <a:xfrm>
            <a:off x="4767263" y="4730750"/>
            <a:ext cx="7731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716" t="54935" r="29381" b="28174"/>
          <a:stretch>
            <a:fillRect/>
          </a:stretch>
        </p:blipFill>
        <p:spPr bwMode="auto">
          <a:xfrm>
            <a:off x="6294438" y="4730750"/>
            <a:ext cx="7540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0621" t="54935" r="22478" b="28174"/>
          <a:stretch>
            <a:fillRect/>
          </a:stretch>
        </p:blipFill>
        <p:spPr bwMode="auto">
          <a:xfrm>
            <a:off x="7048500" y="4730750"/>
            <a:ext cx="755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7522" t="54935" r="15533" b="28174"/>
          <a:stretch>
            <a:fillRect/>
          </a:stretch>
        </p:blipFill>
        <p:spPr bwMode="auto">
          <a:xfrm>
            <a:off x="7804150" y="4730750"/>
            <a:ext cx="758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6387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1741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17412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2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/>
          <a:srcRect l="11359" t="22168" r="16312" b="60918"/>
          <a:stretch>
            <a:fillRect/>
          </a:stretch>
        </p:blipFill>
        <p:spPr bwMode="auto">
          <a:xfrm>
            <a:off x="300038" y="928688"/>
            <a:ext cx="7896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766" t="38785" r="47479" b="29163"/>
          <a:stretch>
            <a:fillRect/>
          </a:stretch>
        </p:blipFill>
        <p:spPr bwMode="auto">
          <a:xfrm>
            <a:off x="3951288" y="3648075"/>
            <a:ext cx="11795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1"/>
          <p:cNvPicPr>
            <a:picLocks noChangeAspect="1" noChangeArrowheads="1"/>
          </p:cNvPicPr>
          <p:nvPr/>
        </p:nvPicPr>
        <p:blipFill>
          <a:blip r:embed="rId5"/>
          <a:srcRect l="11165" t="33215" r="72058" b="26398"/>
          <a:stretch>
            <a:fillRect/>
          </a:stretch>
        </p:blipFill>
        <p:spPr bwMode="auto">
          <a:xfrm>
            <a:off x="590550" y="3305175"/>
            <a:ext cx="18415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1499" t="38785" r="58234" b="29163"/>
          <a:stretch>
            <a:fillRect/>
          </a:stretch>
        </p:blipFill>
        <p:spPr bwMode="auto">
          <a:xfrm>
            <a:off x="2822575" y="3648075"/>
            <a:ext cx="11287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521" t="38785" r="37212" b="29163"/>
          <a:stretch>
            <a:fillRect/>
          </a:stretch>
        </p:blipFill>
        <p:spPr bwMode="auto">
          <a:xfrm>
            <a:off x="5130800" y="3648075"/>
            <a:ext cx="11287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788" t="38785" r="26540" b="29163"/>
          <a:stretch>
            <a:fillRect/>
          </a:stretch>
        </p:blipFill>
        <p:spPr bwMode="auto">
          <a:xfrm>
            <a:off x="6259513" y="3648075"/>
            <a:ext cx="117157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3380" t="38785" r="16312" b="29163"/>
          <a:stretch>
            <a:fillRect/>
          </a:stretch>
        </p:blipFill>
        <p:spPr bwMode="auto">
          <a:xfrm>
            <a:off x="7421563" y="3648075"/>
            <a:ext cx="11318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945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048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048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025525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05606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077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7494" t="44542" r="34969" b="38560"/>
          <a:stretch>
            <a:fillRect/>
          </a:stretch>
        </p:blipFill>
        <p:spPr bwMode="auto">
          <a:xfrm>
            <a:off x="5414963" y="4260850"/>
            <a:ext cx="81756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 l="11456" t="26311" r="61353" b="29675"/>
          <a:stretch>
            <a:fillRect/>
          </a:stretch>
        </p:blipFill>
        <p:spPr bwMode="auto">
          <a:xfrm>
            <a:off x="427038" y="2608263"/>
            <a:ext cx="2946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9709" t="44542" r="42508" b="38560"/>
          <a:stretch>
            <a:fillRect/>
          </a:stretch>
        </p:blipFill>
        <p:spPr bwMode="auto">
          <a:xfrm>
            <a:off x="4572000" y="4260850"/>
            <a:ext cx="84296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5030" t="44542" r="27267" b="38560"/>
          <a:stretch>
            <a:fillRect/>
          </a:stretch>
        </p:blipFill>
        <p:spPr bwMode="auto">
          <a:xfrm>
            <a:off x="6232525" y="4260850"/>
            <a:ext cx="83343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2733" t="44542" r="19730" b="38560"/>
          <a:stretch>
            <a:fillRect/>
          </a:stretch>
        </p:blipFill>
        <p:spPr bwMode="auto">
          <a:xfrm>
            <a:off x="7065963" y="4260850"/>
            <a:ext cx="817562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80260" t="44542" r="12039" b="38560"/>
          <a:stretch>
            <a:fillRect/>
          </a:stretch>
        </p:blipFill>
        <p:spPr bwMode="auto">
          <a:xfrm>
            <a:off x="7881938" y="4260850"/>
            <a:ext cx="83502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3"/>
          <a:srcRect l="11359" t="22168" r="16312" b="60918"/>
          <a:stretch>
            <a:fillRect/>
          </a:stretch>
        </p:blipFill>
        <p:spPr bwMode="auto">
          <a:xfrm>
            <a:off x="300038" y="928688"/>
            <a:ext cx="7896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777" t="33267" r="47957" b="34509"/>
          <a:stretch>
            <a:fillRect/>
          </a:stretch>
        </p:blipFill>
        <p:spPr bwMode="auto">
          <a:xfrm>
            <a:off x="3995738" y="3752850"/>
            <a:ext cx="11350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0"/>
          <p:cNvPicPr>
            <a:picLocks noChangeAspect="1" noChangeArrowheads="1"/>
          </p:cNvPicPr>
          <p:nvPr/>
        </p:nvPicPr>
        <p:blipFill>
          <a:blip r:embed="rId5"/>
          <a:srcRect l="11359" t="26138" r="71938" b="34509"/>
          <a:stretch>
            <a:fillRect/>
          </a:stretch>
        </p:blipFill>
        <p:spPr bwMode="auto">
          <a:xfrm>
            <a:off x="628650" y="3363913"/>
            <a:ext cx="1847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1511" t="33267" r="58223" b="34509"/>
          <a:stretch>
            <a:fillRect/>
          </a:stretch>
        </p:blipFill>
        <p:spPr bwMode="auto">
          <a:xfrm>
            <a:off x="2859088" y="3752850"/>
            <a:ext cx="1136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043" t="33267" r="37691" b="34509"/>
          <a:stretch>
            <a:fillRect/>
          </a:stretch>
        </p:blipFill>
        <p:spPr bwMode="auto">
          <a:xfrm>
            <a:off x="5130800" y="3752850"/>
            <a:ext cx="1136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309" t="33267" r="27425" b="34509"/>
          <a:stretch>
            <a:fillRect/>
          </a:stretch>
        </p:blipFill>
        <p:spPr bwMode="auto">
          <a:xfrm>
            <a:off x="6267450" y="3752850"/>
            <a:ext cx="11366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2253" t="33267" r="17380" b="34509"/>
          <a:stretch>
            <a:fillRect/>
          </a:stretch>
        </p:blipFill>
        <p:spPr bwMode="auto">
          <a:xfrm>
            <a:off x="7369175" y="3752850"/>
            <a:ext cx="11461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253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355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355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/>
          <a:srcRect l="11359" t="22168" r="16312" b="60918"/>
          <a:stretch>
            <a:fillRect/>
          </a:stretch>
        </p:blipFill>
        <p:spPr bwMode="auto">
          <a:xfrm>
            <a:off x="300038" y="928688"/>
            <a:ext cx="7896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718" t="49957" r="47949" b="18079"/>
          <a:stretch>
            <a:fillRect/>
          </a:stretch>
        </p:blipFill>
        <p:spPr bwMode="auto">
          <a:xfrm>
            <a:off x="3986213" y="3667125"/>
            <a:ext cx="11271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0"/>
          <p:cNvPicPr>
            <a:picLocks noChangeAspect="1" noChangeArrowheads="1"/>
          </p:cNvPicPr>
          <p:nvPr/>
        </p:nvPicPr>
        <p:blipFill>
          <a:blip r:embed="rId5"/>
          <a:srcRect l="11455" t="40810" r="71870" b="16559"/>
          <a:stretch>
            <a:fillRect/>
          </a:stretch>
        </p:blipFill>
        <p:spPr bwMode="auto">
          <a:xfrm>
            <a:off x="684213" y="3105150"/>
            <a:ext cx="18192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1467" t="49957" r="58121" b="18079"/>
          <a:stretch>
            <a:fillRect/>
          </a:stretch>
        </p:blipFill>
        <p:spPr bwMode="auto">
          <a:xfrm>
            <a:off x="2867025" y="3667125"/>
            <a:ext cx="11366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049" t="49957" r="37781" b="18079"/>
          <a:stretch>
            <a:fillRect/>
          </a:stretch>
        </p:blipFill>
        <p:spPr bwMode="auto">
          <a:xfrm>
            <a:off x="5113338" y="3667125"/>
            <a:ext cx="11096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219" t="49957" r="27609" b="18079"/>
          <a:stretch>
            <a:fillRect/>
          </a:stretch>
        </p:blipFill>
        <p:spPr bwMode="auto">
          <a:xfrm>
            <a:off x="6223000" y="3667125"/>
            <a:ext cx="110966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2391" t="49957" r="17282" b="18079"/>
          <a:stretch>
            <a:fillRect/>
          </a:stretch>
        </p:blipFill>
        <p:spPr bwMode="auto">
          <a:xfrm>
            <a:off x="7332663" y="3667125"/>
            <a:ext cx="11271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560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662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662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2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 l="11359" t="21577" r="52232" b="61954"/>
          <a:stretch>
            <a:fillRect/>
          </a:stretch>
        </p:blipFill>
        <p:spPr bwMode="auto">
          <a:xfrm>
            <a:off x="300038" y="852488"/>
            <a:ext cx="408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3430" t="39806" r="44885" b="32956"/>
          <a:stretch>
            <a:fillRect/>
          </a:stretch>
        </p:blipFill>
        <p:spPr bwMode="auto">
          <a:xfrm>
            <a:off x="4065588" y="3752850"/>
            <a:ext cx="1376362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2"/>
          <p:cNvPicPr>
            <a:picLocks noChangeAspect="1" noChangeArrowheads="1"/>
          </p:cNvPicPr>
          <p:nvPr/>
        </p:nvPicPr>
        <p:blipFill>
          <a:blip r:embed="rId5"/>
          <a:srcRect l="11456" t="32869" r="77077" b="32956"/>
          <a:stretch>
            <a:fillRect/>
          </a:stretch>
        </p:blipFill>
        <p:spPr bwMode="auto">
          <a:xfrm>
            <a:off x="300038" y="3294063"/>
            <a:ext cx="13509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0688" t="39806" r="56496" b="32956"/>
          <a:stretch>
            <a:fillRect/>
          </a:stretch>
        </p:blipFill>
        <p:spPr bwMode="auto">
          <a:xfrm>
            <a:off x="2565400" y="3752850"/>
            <a:ext cx="15097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5115" t="39806" r="36517" b="32956"/>
          <a:stretch>
            <a:fillRect/>
          </a:stretch>
        </p:blipFill>
        <p:spPr bwMode="auto">
          <a:xfrm>
            <a:off x="5441950" y="3752850"/>
            <a:ext cx="9858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483" t="39806" r="23929" b="32956"/>
          <a:stretch>
            <a:fillRect/>
          </a:stretch>
        </p:blipFill>
        <p:spPr bwMode="auto">
          <a:xfrm>
            <a:off x="6427788" y="3752850"/>
            <a:ext cx="14827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845" t="39806" r="15533" b="32956"/>
          <a:stretch>
            <a:fillRect/>
          </a:stretch>
        </p:blipFill>
        <p:spPr bwMode="auto">
          <a:xfrm>
            <a:off x="7883525" y="3752850"/>
            <a:ext cx="10144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2867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2969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2970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11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/>
          <a:srcRect l="11359" t="21577" r="52232" b="61954"/>
          <a:stretch>
            <a:fillRect/>
          </a:stretch>
        </p:blipFill>
        <p:spPr bwMode="auto">
          <a:xfrm>
            <a:off x="300038" y="852488"/>
            <a:ext cx="408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525" t="45898" r="46797" b="29849"/>
          <a:stretch>
            <a:fillRect/>
          </a:stretch>
        </p:blipFill>
        <p:spPr bwMode="auto">
          <a:xfrm>
            <a:off x="3843338" y="3914775"/>
            <a:ext cx="13763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0"/>
          <p:cNvPicPr>
            <a:picLocks noChangeAspect="1" noChangeArrowheads="1"/>
          </p:cNvPicPr>
          <p:nvPr/>
        </p:nvPicPr>
        <p:blipFill>
          <a:blip r:embed="rId5"/>
          <a:srcRect l="11456" t="38565" r="79568" b="29849"/>
          <a:stretch>
            <a:fillRect/>
          </a:stretch>
        </p:blipFill>
        <p:spPr bwMode="auto">
          <a:xfrm>
            <a:off x="300038" y="3429000"/>
            <a:ext cx="1058862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8870" t="45898" r="58324" b="29849"/>
          <a:stretch>
            <a:fillRect/>
          </a:stretch>
        </p:blipFill>
        <p:spPr bwMode="auto">
          <a:xfrm>
            <a:off x="2352675" y="3914775"/>
            <a:ext cx="15097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3201" t="45898" r="37907" b="29849"/>
          <a:stretch>
            <a:fillRect/>
          </a:stretch>
        </p:blipFill>
        <p:spPr bwMode="auto">
          <a:xfrm>
            <a:off x="5219700" y="3914775"/>
            <a:ext cx="104775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093" t="45898" r="25327" b="29849"/>
          <a:stretch>
            <a:fillRect/>
          </a:stretch>
        </p:blipFill>
        <p:spPr bwMode="auto">
          <a:xfrm>
            <a:off x="6267450" y="3914775"/>
            <a:ext cx="14827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4673" t="45898" r="15533" b="29849"/>
          <a:stretch>
            <a:fillRect/>
          </a:stretch>
        </p:blipFill>
        <p:spPr bwMode="auto">
          <a:xfrm>
            <a:off x="7750175" y="3914775"/>
            <a:ext cx="11541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09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1747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277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2772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3470275" y="27352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3"/>
          <a:srcRect l="11359" t="21577" r="52232" b="61954"/>
          <a:stretch>
            <a:fillRect/>
          </a:stretch>
        </p:blipFill>
        <p:spPr bwMode="auto">
          <a:xfrm>
            <a:off x="300038" y="852488"/>
            <a:ext cx="40830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646" t="44237" r="46738" b="31058"/>
          <a:stretch>
            <a:fillRect/>
          </a:stretch>
        </p:blipFill>
        <p:spPr bwMode="auto">
          <a:xfrm>
            <a:off x="3852863" y="3924300"/>
            <a:ext cx="13223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0"/>
          <p:cNvPicPr>
            <a:picLocks noChangeAspect="1" noChangeArrowheads="1"/>
          </p:cNvPicPr>
          <p:nvPr/>
        </p:nvPicPr>
        <p:blipFill>
          <a:blip r:embed="rId5"/>
          <a:srcRect l="11456" t="36510" r="79483" b="31058"/>
          <a:stretch>
            <a:fillRect/>
          </a:stretch>
        </p:blipFill>
        <p:spPr bwMode="auto">
          <a:xfrm>
            <a:off x="415925" y="3429000"/>
            <a:ext cx="10318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8859" t="44237" r="58354" b="31058"/>
          <a:stretch>
            <a:fillRect/>
          </a:stretch>
        </p:blipFill>
        <p:spPr bwMode="auto">
          <a:xfrm>
            <a:off x="2397125" y="3924300"/>
            <a:ext cx="14557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3262" t="44237" r="37849" b="31058"/>
          <a:stretch>
            <a:fillRect/>
          </a:stretch>
        </p:blipFill>
        <p:spPr bwMode="auto">
          <a:xfrm>
            <a:off x="5175250" y="3924300"/>
            <a:ext cx="10128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2151" t="44237" r="25298" b="31058"/>
          <a:stretch>
            <a:fillRect/>
          </a:stretch>
        </p:blipFill>
        <p:spPr bwMode="auto">
          <a:xfrm>
            <a:off x="6188075" y="3924300"/>
            <a:ext cx="1428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4469" t="44237" r="15535" b="31058"/>
          <a:stretch>
            <a:fillRect/>
          </a:stretch>
        </p:blipFill>
        <p:spPr bwMode="auto">
          <a:xfrm>
            <a:off x="7589838" y="3924300"/>
            <a:ext cx="11382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481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584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584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11"/>
          <p:cNvSpPr txBox="1">
            <a:spLocks noChangeArrowheads="1"/>
          </p:cNvSpPr>
          <p:nvPr/>
        </p:nvSpPr>
        <p:spPr bwMode="auto">
          <a:xfrm>
            <a:off x="2147888" y="26463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3"/>
          <a:srcRect l="11359" t="27345" r="18544" b="54013"/>
          <a:stretch>
            <a:fillRect/>
          </a:stretch>
        </p:blipFill>
        <p:spPr bwMode="auto">
          <a:xfrm>
            <a:off x="266700" y="852488"/>
            <a:ext cx="7596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1165" t="48296" r="79829" b="34164"/>
          <a:stretch>
            <a:fillRect/>
          </a:stretch>
        </p:blipFill>
        <p:spPr bwMode="auto">
          <a:xfrm>
            <a:off x="182563" y="3968750"/>
            <a:ext cx="10779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1"/>
          <p:cNvPicPr>
            <a:picLocks noChangeAspect="1" noChangeArrowheads="1"/>
          </p:cNvPicPr>
          <p:nvPr/>
        </p:nvPicPr>
        <p:blipFill>
          <a:blip r:embed="rId5"/>
          <a:srcRect l="11165" t="40291" r="15533" b="53581"/>
          <a:stretch>
            <a:fillRect/>
          </a:stretch>
        </p:blipFill>
        <p:spPr bwMode="auto">
          <a:xfrm>
            <a:off x="182563" y="3429000"/>
            <a:ext cx="8778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7579" t="48296" r="64043" b="34164"/>
          <a:stretch>
            <a:fillRect/>
          </a:stretch>
        </p:blipFill>
        <p:spPr bwMode="auto">
          <a:xfrm>
            <a:off x="2147888" y="3968750"/>
            <a:ext cx="1003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3739" t="48691" r="47812" b="34164"/>
          <a:stretch>
            <a:fillRect/>
          </a:stretch>
        </p:blipFill>
        <p:spPr bwMode="auto">
          <a:xfrm>
            <a:off x="4083050" y="3995738"/>
            <a:ext cx="10128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9674" t="48691" r="31654" b="34164"/>
          <a:stretch>
            <a:fillRect/>
          </a:stretch>
        </p:blipFill>
        <p:spPr bwMode="auto">
          <a:xfrm>
            <a:off x="5992813" y="3995738"/>
            <a:ext cx="10382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6018" t="48296" r="15533" b="34164"/>
          <a:stretch>
            <a:fillRect/>
          </a:stretch>
        </p:blipFill>
        <p:spPr bwMode="auto">
          <a:xfrm>
            <a:off x="7950200" y="3968750"/>
            <a:ext cx="101123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3789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3891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3891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1"/>
          <p:cNvSpPr txBox="1">
            <a:spLocks noChangeArrowheads="1"/>
          </p:cNvSpPr>
          <p:nvPr/>
        </p:nvSpPr>
        <p:spPr bwMode="auto">
          <a:xfrm>
            <a:off x="2147888" y="26463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3"/>
          <a:srcRect l="11359" t="27345" r="18544" b="54013"/>
          <a:stretch>
            <a:fillRect/>
          </a:stretch>
        </p:blipFill>
        <p:spPr bwMode="auto">
          <a:xfrm>
            <a:off x="266700" y="852488"/>
            <a:ext cx="7596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7649" t="53021" r="63997" b="26268"/>
          <a:stretch>
            <a:fillRect/>
          </a:stretch>
        </p:blipFill>
        <p:spPr bwMode="auto">
          <a:xfrm>
            <a:off x="2192338" y="4154488"/>
            <a:ext cx="968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5"/>
          <a:srcRect l="10388" t="45642" r="14009" b="48682"/>
          <a:stretch>
            <a:fillRect/>
          </a:stretch>
        </p:blipFill>
        <p:spPr bwMode="auto">
          <a:xfrm>
            <a:off x="193675" y="3673475"/>
            <a:ext cx="875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1401" t="53021" r="80092" b="26268"/>
          <a:stretch>
            <a:fillRect/>
          </a:stretch>
        </p:blipFill>
        <p:spPr bwMode="auto">
          <a:xfrm>
            <a:off x="311150" y="4154488"/>
            <a:ext cx="9842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3744" t="53021" r="47902" b="26268"/>
          <a:stretch>
            <a:fillRect/>
          </a:stretch>
        </p:blipFill>
        <p:spPr bwMode="auto">
          <a:xfrm>
            <a:off x="4057650" y="4154488"/>
            <a:ext cx="966788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9839" t="53021" r="31807" b="26268"/>
          <a:stretch>
            <a:fillRect/>
          </a:stretch>
        </p:blipFill>
        <p:spPr bwMode="auto">
          <a:xfrm>
            <a:off x="5921375" y="4154488"/>
            <a:ext cx="9683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934" t="53021" r="15482" b="26268"/>
          <a:stretch>
            <a:fillRect/>
          </a:stretch>
        </p:blipFill>
        <p:spPr bwMode="auto">
          <a:xfrm>
            <a:off x="7785100" y="4154488"/>
            <a:ext cx="9953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096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12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12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198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198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11"/>
          <p:cNvSpPr txBox="1">
            <a:spLocks noChangeArrowheads="1"/>
          </p:cNvSpPr>
          <p:nvPr/>
        </p:nvSpPr>
        <p:spPr bwMode="auto">
          <a:xfrm>
            <a:off x="2147888" y="26463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3"/>
          <a:srcRect l="11359" t="27345" r="18544" b="54013"/>
          <a:stretch>
            <a:fillRect/>
          </a:stretch>
        </p:blipFill>
        <p:spPr bwMode="auto">
          <a:xfrm>
            <a:off x="266700" y="852488"/>
            <a:ext cx="7596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7634" t="47734" r="63901" b="31403"/>
          <a:stretch>
            <a:fillRect/>
          </a:stretch>
        </p:blipFill>
        <p:spPr bwMode="auto">
          <a:xfrm>
            <a:off x="2236788" y="4154488"/>
            <a:ext cx="97313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7"/>
          <p:cNvPicPr>
            <a:picLocks noChangeAspect="1" noChangeArrowheads="1"/>
          </p:cNvPicPr>
          <p:nvPr/>
        </p:nvPicPr>
        <p:blipFill>
          <a:blip r:embed="rId5"/>
          <a:srcRect l="11359" t="40291" r="15437" b="55151"/>
          <a:stretch>
            <a:fillRect/>
          </a:stretch>
        </p:blipFill>
        <p:spPr bwMode="auto">
          <a:xfrm>
            <a:off x="368300" y="3673475"/>
            <a:ext cx="840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1359" t="47734" r="80173" b="31403"/>
          <a:stretch>
            <a:fillRect/>
          </a:stretch>
        </p:blipFill>
        <p:spPr bwMode="auto">
          <a:xfrm>
            <a:off x="368300" y="4154488"/>
            <a:ext cx="9715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3787" t="47734" r="47746" b="31403"/>
          <a:stretch>
            <a:fillRect/>
          </a:stretch>
        </p:blipFill>
        <p:spPr bwMode="auto">
          <a:xfrm>
            <a:off x="4092575" y="4154488"/>
            <a:ext cx="97313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9941" t="47734" r="31592" b="31403"/>
          <a:stretch>
            <a:fillRect/>
          </a:stretch>
        </p:blipFill>
        <p:spPr bwMode="auto">
          <a:xfrm>
            <a:off x="5948363" y="4154488"/>
            <a:ext cx="9715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6096" t="47734" r="15437" b="31403"/>
          <a:stretch>
            <a:fillRect/>
          </a:stretch>
        </p:blipFill>
        <p:spPr bwMode="auto">
          <a:xfrm>
            <a:off x="7804150" y="4154488"/>
            <a:ext cx="9715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4035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505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506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11"/>
          <p:cNvSpPr txBox="1">
            <a:spLocks noChangeArrowheads="1"/>
          </p:cNvSpPr>
          <p:nvPr/>
        </p:nvSpPr>
        <p:spPr bwMode="auto">
          <a:xfrm>
            <a:off x="2147888" y="2646363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46084" name="Picture 1"/>
          <p:cNvPicPr>
            <a:picLocks noChangeAspect="1" noChangeArrowheads="1"/>
          </p:cNvPicPr>
          <p:nvPr/>
        </p:nvPicPr>
        <p:blipFill>
          <a:blip r:embed="rId3"/>
          <a:srcRect l="11359" t="27345" r="18544" b="54013"/>
          <a:stretch>
            <a:fillRect/>
          </a:stretch>
        </p:blipFill>
        <p:spPr bwMode="auto">
          <a:xfrm>
            <a:off x="266700" y="852488"/>
            <a:ext cx="75961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1456" t="42648" r="80186" b="36926"/>
          <a:stretch>
            <a:fillRect/>
          </a:stretch>
        </p:blipFill>
        <p:spPr bwMode="auto">
          <a:xfrm>
            <a:off x="277813" y="3951288"/>
            <a:ext cx="982662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5"/>
          <a:srcRect l="11456" t="34769" r="15533" b="59644"/>
          <a:stretch>
            <a:fillRect/>
          </a:stretch>
        </p:blipFill>
        <p:spPr bwMode="auto">
          <a:xfrm>
            <a:off x="266700" y="3429000"/>
            <a:ext cx="858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7586" t="42648" r="64056" b="36926"/>
          <a:stretch>
            <a:fillRect/>
          </a:stretch>
        </p:blipFill>
        <p:spPr bwMode="auto">
          <a:xfrm>
            <a:off x="2174875" y="3951288"/>
            <a:ext cx="9826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3716" t="42648" r="47925" b="36926"/>
          <a:stretch>
            <a:fillRect/>
          </a:stretch>
        </p:blipFill>
        <p:spPr bwMode="auto">
          <a:xfrm>
            <a:off x="4071938" y="3951288"/>
            <a:ext cx="98425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9846" t="42648" r="31665" b="36926"/>
          <a:stretch>
            <a:fillRect/>
          </a:stretch>
        </p:blipFill>
        <p:spPr bwMode="auto">
          <a:xfrm>
            <a:off x="5970588" y="3951288"/>
            <a:ext cx="99853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5935" t="42648" r="15533" b="36926"/>
          <a:stretch>
            <a:fillRect/>
          </a:stretch>
        </p:blipFill>
        <p:spPr bwMode="auto">
          <a:xfrm>
            <a:off x="7862888" y="3951288"/>
            <a:ext cx="10033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47107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4813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48132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3097213" y="2921000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/>
          <a:srcRect l="11552" t="21996" r="29807" b="61954"/>
          <a:stretch>
            <a:fillRect/>
          </a:stretch>
        </p:blipFill>
        <p:spPr bwMode="auto">
          <a:xfrm>
            <a:off x="347663" y="754063"/>
            <a:ext cx="63992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2863" t="40808" r="46886" b="30711"/>
          <a:stretch>
            <a:fillRect/>
          </a:stretch>
        </p:blipFill>
        <p:spPr bwMode="auto">
          <a:xfrm>
            <a:off x="4038600" y="3914775"/>
            <a:ext cx="10922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7"/>
          <p:cNvPicPr>
            <a:picLocks noChangeAspect="1" noChangeArrowheads="1"/>
          </p:cNvPicPr>
          <p:nvPr/>
        </p:nvPicPr>
        <p:blipFill>
          <a:blip r:embed="rId5"/>
          <a:srcRect l="11263" t="32697" r="77802" b="30711"/>
          <a:stretch>
            <a:fillRect/>
          </a:stretch>
        </p:blipFill>
        <p:spPr bwMode="auto">
          <a:xfrm>
            <a:off x="673100" y="3429000"/>
            <a:ext cx="11652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2198" t="40808" r="57135" b="30711"/>
          <a:stretch>
            <a:fillRect/>
          </a:stretch>
        </p:blipFill>
        <p:spPr bwMode="auto">
          <a:xfrm>
            <a:off x="2903538" y="3914775"/>
            <a:ext cx="11350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3032" t="40808" r="36469" b="30711"/>
          <a:stretch>
            <a:fillRect/>
          </a:stretch>
        </p:blipFill>
        <p:spPr bwMode="auto">
          <a:xfrm>
            <a:off x="5122863" y="3914775"/>
            <a:ext cx="1117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531" t="40808" r="26053" b="30711"/>
          <a:stretch>
            <a:fillRect/>
          </a:stretch>
        </p:blipFill>
        <p:spPr bwMode="auto">
          <a:xfrm>
            <a:off x="6240463" y="3914775"/>
            <a:ext cx="11096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3781" t="40808" r="15533" b="30711"/>
          <a:stretch>
            <a:fillRect/>
          </a:stretch>
        </p:blipFill>
        <p:spPr bwMode="auto">
          <a:xfrm>
            <a:off x="7332663" y="3914775"/>
            <a:ext cx="113823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0179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120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1204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025525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8"/>
          <p:cNvSpPr txBox="1">
            <a:spLocks noChangeArrowheads="1"/>
          </p:cNvSpPr>
          <p:nvPr/>
        </p:nvSpPr>
        <p:spPr bwMode="auto">
          <a:xfrm>
            <a:off x="405606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6149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6767" t="45341" r="36224" b="37492"/>
          <a:stretch>
            <a:fillRect/>
          </a:stretch>
        </p:blipFill>
        <p:spPr bwMode="auto">
          <a:xfrm>
            <a:off x="5370513" y="4127500"/>
            <a:ext cx="8001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5"/>
          <a:srcRect l="11359" t="32005" r="61469" b="23981"/>
          <a:stretch>
            <a:fillRect/>
          </a:stretch>
        </p:blipFill>
        <p:spPr bwMode="auto">
          <a:xfrm>
            <a:off x="457200" y="2406650"/>
            <a:ext cx="30972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9757" t="45341" r="43233" b="37492"/>
          <a:stretch>
            <a:fillRect/>
          </a:stretch>
        </p:blipFill>
        <p:spPr bwMode="auto">
          <a:xfrm>
            <a:off x="4572000" y="4127500"/>
            <a:ext cx="79851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618" t="45341" r="29372" b="37492"/>
          <a:stretch>
            <a:fillRect/>
          </a:stretch>
        </p:blipFill>
        <p:spPr bwMode="auto">
          <a:xfrm>
            <a:off x="6151563" y="4127500"/>
            <a:ext cx="8001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0628" t="45341" r="22517" b="37492"/>
          <a:stretch>
            <a:fillRect/>
          </a:stretch>
        </p:blipFill>
        <p:spPr bwMode="auto">
          <a:xfrm>
            <a:off x="6951663" y="4127500"/>
            <a:ext cx="7810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7483" t="45341" r="15437" b="37492"/>
          <a:stretch>
            <a:fillRect/>
          </a:stretch>
        </p:blipFill>
        <p:spPr bwMode="auto">
          <a:xfrm>
            <a:off x="7732713" y="4127500"/>
            <a:ext cx="8064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11"/>
          <p:cNvSpPr txBox="1">
            <a:spLocks noChangeArrowheads="1"/>
          </p:cNvSpPr>
          <p:nvPr/>
        </p:nvSpPr>
        <p:spPr bwMode="auto">
          <a:xfrm>
            <a:off x="3097213" y="2921000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/>
          <a:srcRect l="11552" t="21996" r="29807" b="61954"/>
          <a:stretch>
            <a:fillRect/>
          </a:stretch>
        </p:blipFill>
        <p:spPr bwMode="auto">
          <a:xfrm>
            <a:off x="347663" y="754063"/>
            <a:ext cx="63992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2126" t="40536" r="57179" b="31229"/>
          <a:stretch>
            <a:fillRect/>
          </a:stretch>
        </p:blipFill>
        <p:spPr bwMode="auto">
          <a:xfrm>
            <a:off x="2797175" y="4038600"/>
            <a:ext cx="11985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2"/>
          <p:cNvPicPr>
            <a:picLocks noChangeAspect="1" noChangeArrowheads="1"/>
          </p:cNvPicPr>
          <p:nvPr/>
        </p:nvPicPr>
        <p:blipFill>
          <a:blip r:embed="rId5"/>
          <a:srcRect l="11456" t="33041" r="77849" b="31229"/>
          <a:stretch>
            <a:fillRect/>
          </a:stretch>
        </p:blipFill>
        <p:spPr bwMode="auto">
          <a:xfrm>
            <a:off x="479425" y="3567113"/>
            <a:ext cx="119856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2821" t="40536" r="46898" b="31229"/>
          <a:stretch>
            <a:fillRect/>
          </a:stretch>
        </p:blipFill>
        <p:spPr bwMode="auto">
          <a:xfrm>
            <a:off x="3995738" y="4038600"/>
            <a:ext cx="11525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3101" t="40536" r="36363" b="31229"/>
          <a:stretch>
            <a:fillRect/>
          </a:stretch>
        </p:blipFill>
        <p:spPr bwMode="auto">
          <a:xfrm>
            <a:off x="5148263" y="4038600"/>
            <a:ext cx="1181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382" t="40536" r="26082" b="31229"/>
          <a:stretch>
            <a:fillRect/>
          </a:stretch>
        </p:blipFill>
        <p:spPr bwMode="auto">
          <a:xfrm>
            <a:off x="6300788" y="4038600"/>
            <a:ext cx="1181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3918" t="40536" r="15533" b="31229"/>
          <a:stretch>
            <a:fillRect/>
          </a:stretch>
        </p:blipFill>
        <p:spPr bwMode="auto">
          <a:xfrm>
            <a:off x="7481888" y="4038600"/>
            <a:ext cx="11826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325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427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427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11"/>
          <p:cNvSpPr txBox="1">
            <a:spLocks noChangeArrowheads="1"/>
          </p:cNvSpPr>
          <p:nvPr/>
        </p:nvSpPr>
        <p:spPr bwMode="auto">
          <a:xfrm>
            <a:off x="3097213" y="2921000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/>
          <a:srcRect l="11552" t="21996" r="29807" b="61954"/>
          <a:stretch>
            <a:fillRect/>
          </a:stretch>
        </p:blipFill>
        <p:spPr bwMode="auto">
          <a:xfrm>
            <a:off x="347663" y="754063"/>
            <a:ext cx="63992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2769" t="39900" r="46848" b="26225"/>
          <a:stretch>
            <a:fillRect/>
          </a:stretch>
        </p:blipFill>
        <p:spPr bwMode="auto">
          <a:xfrm>
            <a:off x="3986213" y="3897313"/>
            <a:ext cx="117157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7"/>
          <p:cNvPicPr>
            <a:picLocks noChangeAspect="1" noChangeArrowheads="1"/>
          </p:cNvPicPr>
          <p:nvPr/>
        </p:nvPicPr>
        <p:blipFill>
          <a:blip r:embed="rId5"/>
          <a:srcRect l="11456" t="32524" r="77760" b="26225"/>
          <a:stretch>
            <a:fillRect/>
          </a:stretch>
        </p:blipFill>
        <p:spPr bwMode="auto">
          <a:xfrm>
            <a:off x="452438" y="3429000"/>
            <a:ext cx="12160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32230" t="39900" r="57074" b="26225"/>
          <a:stretch>
            <a:fillRect/>
          </a:stretch>
        </p:blipFill>
        <p:spPr bwMode="auto">
          <a:xfrm>
            <a:off x="2797175" y="3897313"/>
            <a:ext cx="12065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2914" t="39900" r="36388" b="26225"/>
          <a:stretch>
            <a:fillRect/>
          </a:stretch>
        </p:blipFill>
        <p:spPr bwMode="auto">
          <a:xfrm>
            <a:off x="5130800" y="3897313"/>
            <a:ext cx="1208088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3692" t="39900" r="26241" b="26225"/>
          <a:stretch>
            <a:fillRect/>
          </a:stretch>
        </p:blipFill>
        <p:spPr bwMode="auto">
          <a:xfrm>
            <a:off x="6329363" y="3897313"/>
            <a:ext cx="11366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3837" t="39900" r="15535" b="26225"/>
          <a:stretch>
            <a:fillRect/>
          </a:stretch>
        </p:blipFill>
        <p:spPr bwMode="auto">
          <a:xfrm>
            <a:off x="7461250" y="3897313"/>
            <a:ext cx="12001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632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5734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57348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5" name="Arrow: Right 4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11"/>
          <p:cNvSpPr txBox="1">
            <a:spLocks noChangeArrowheads="1"/>
          </p:cNvSpPr>
          <p:nvPr/>
        </p:nvSpPr>
        <p:spPr bwMode="auto">
          <a:xfrm>
            <a:off x="3097213" y="2921000"/>
            <a:ext cx="484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 l="11552" t="21996" r="29807" b="61954"/>
          <a:stretch>
            <a:fillRect/>
          </a:stretch>
        </p:blipFill>
        <p:spPr bwMode="auto">
          <a:xfrm>
            <a:off x="347663" y="754063"/>
            <a:ext cx="639921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"/>
          <p:cNvPicPr>
            <a:picLocks noChangeAspect="1" noChangeArrowheads="1"/>
          </p:cNvPicPr>
          <p:nvPr/>
        </p:nvPicPr>
        <p:blipFill>
          <a:blip r:embed="rId4"/>
          <a:srcRect l="11359" t="37875" r="77919" b="24153"/>
          <a:stretch>
            <a:fillRect/>
          </a:stretch>
        </p:blipFill>
        <p:spPr bwMode="auto">
          <a:xfrm>
            <a:off x="363538" y="3429000"/>
            <a:ext cx="12350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42747" t="45242" r="46843" b="28574"/>
          <a:stretch>
            <a:fillRect/>
          </a:stretch>
        </p:blipFill>
        <p:spPr bwMode="auto">
          <a:xfrm>
            <a:off x="3976688" y="3906838"/>
            <a:ext cx="11985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32182" t="45242" r="57095" b="28574"/>
          <a:stretch>
            <a:fillRect/>
          </a:stretch>
        </p:blipFill>
        <p:spPr bwMode="auto">
          <a:xfrm>
            <a:off x="2760663" y="3906838"/>
            <a:ext cx="12350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3006" t="45242" r="36356" b="28574"/>
          <a:stretch>
            <a:fillRect/>
          </a:stretch>
        </p:blipFill>
        <p:spPr bwMode="auto">
          <a:xfrm>
            <a:off x="5157788" y="3906838"/>
            <a:ext cx="12255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63643" t="45242" r="26024" b="28574"/>
          <a:stretch>
            <a:fillRect/>
          </a:stretch>
        </p:blipFill>
        <p:spPr bwMode="auto">
          <a:xfrm>
            <a:off x="6383338" y="3906838"/>
            <a:ext cx="11890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73746" t="45242" r="15533" b="28574"/>
          <a:stretch>
            <a:fillRect/>
          </a:stretch>
        </p:blipFill>
        <p:spPr bwMode="auto">
          <a:xfrm>
            <a:off x="7545388" y="3906838"/>
            <a:ext cx="12350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53696" t="79482" r="39549" b="17334"/>
          <a:stretch>
            <a:fillRect/>
          </a:stretch>
        </p:blipFill>
        <p:spPr bwMode="auto">
          <a:xfrm>
            <a:off x="3995738" y="5575300"/>
            <a:ext cx="11795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46573" t="79482" r="46355" b="17250"/>
          <a:stretch>
            <a:fillRect/>
          </a:stretch>
        </p:blipFill>
        <p:spPr bwMode="auto">
          <a:xfrm>
            <a:off x="2760663" y="5567363"/>
            <a:ext cx="1235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60449" t="79398" r="32742" b="17250"/>
          <a:stretch>
            <a:fillRect/>
          </a:stretch>
        </p:blipFill>
        <p:spPr bwMode="auto">
          <a:xfrm>
            <a:off x="5175250" y="5562600"/>
            <a:ext cx="11890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67258" t="79482" r="25935" b="17334"/>
          <a:stretch>
            <a:fillRect/>
          </a:stretch>
        </p:blipFill>
        <p:spPr bwMode="auto">
          <a:xfrm>
            <a:off x="6364288" y="5575300"/>
            <a:ext cx="11890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74011" t="79482" r="18834" b="17250"/>
          <a:stretch>
            <a:fillRect/>
          </a:stretch>
        </p:blipFill>
        <p:spPr bwMode="auto">
          <a:xfrm>
            <a:off x="7543800" y="5575300"/>
            <a:ext cx="1249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2754313" y="5556250"/>
            <a:ext cx="363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End of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6041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7171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987550" y="2644775"/>
            <a:ext cx="5168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Incorrect!</a:t>
            </a:r>
          </a:p>
        </p:txBody>
      </p:sp>
      <p:sp>
        <p:nvSpPr>
          <p:cNvPr id="819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95438" y="5546725"/>
            <a:ext cx="2128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Try again</a:t>
            </a:r>
          </a:p>
        </p:txBody>
      </p:sp>
      <p:sp>
        <p:nvSpPr>
          <p:cNvPr id="8196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5546725"/>
            <a:ext cx="4408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6" name="Arrow: Right 5">
            <a:hlinkClick r:id="rId3" action="ppaction://hlinksldjump"/>
          </p:cNvPr>
          <p:cNvSpPr/>
          <p:nvPr/>
        </p:nvSpPr>
        <p:spPr>
          <a:xfrm>
            <a:off x="7661275" y="5719763"/>
            <a:ext cx="469900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/>
          <a:srcRect l="21359" t="51683" r="40582" b="35545"/>
          <a:stretch>
            <a:fillRect/>
          </a:stretch>
        </p:blipFill>
        <p:spPr bwMode="auto">
          <a:xfrm>
            <a:off x="266700" y="195263"/>
            <a:ext cx="3479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3"/>
          <a:srcRect l="11748" t="18544" r="25728" b="68683"/>
          <a:stretch>
            <a:fillRect/>
          </a:stretch>
        </p:blipFill>
        <p:spPr bwMode="auto">
          <a:xfrm>
            <a:off x="266700" y="1025525"/>
            <a:ext cx="77644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4056063" y="3170238"/>
            <a:ext cx="484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/>
              <a:t>Click on the correct answer.</a:t>
            </a:r>
          </a:p>
        </p:txBody>
      </p:sp>
      <p:pic>
        <p:nvPicPr>
          <p:cNvPr id="9221" name="Picture 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7611" t="51141" r="34383" b="27951"/>
          <a:stretch>
            <a:fillRect/>
          </a:stretch>
        </p:blipFill>
        <p:spPr bwMode="auto">
          <a:xfrm>
            <a:off x="5175250" y="4332288"/>
            <a:ext cx="8874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5"/>
          <a:srcRect l="11455" t="29245" r="61420" b="27951"/>
          <a:stretch>
            <a:fillRect/>
          </a:stretch>
        </p:blipFill>
        <p:spPr bwMode="auto">
          <a:xfrm>
            <a:off x="501650" y="2967038"/>
            <a:ext cx="30083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9722" t="51141" r="42229" b="27951"/>
          <a:stretch>
            <a:fillRect/>
          </a:stretch>
        </p:blipFill>
        <p:spPr bwMode="auto">
          <a:xfrm>
            <a:off x="4300538" y="4332288"/>
            <a:ext cx="892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65536" t="51141" r="26617" b="27951"/>
          <a:stretch>
            <a:fillRect/>
          </a:stretch>
        </p:blipFill>
        <p:spPr bwMode="auto">
          <a:xfrm>
            <a:off x="6054725" y="4332288"/>
            <a:ext cx="869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73302" t="51141" r="18854" b="27951"/>
          <a:stretch>
            <a:fillRect/>
          </a:stretch>
        </p:blipFill>
        <p:spPr bwMode="auto">
          <a:xfrm>
            <a:off x="6915150" y="4332288"/>
            <a:ext cx="869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81148" t="51141" r="10970" b="27951"/>
          <a:stretch>
            <a:fillRect/>
          </a:stretch>
        </p:blipFill>
        <p:spPr bwMode="auto">
          <a:xfrm>
            <a:off x="7785100" y="4332288"/>
            <a:ext cx="8747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D47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368550" y="2644775"/>
            <a:ext cx="4406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9600"/>
              <a:t>Correct!</a:t>
            </a:r>
          </a:p>
        </p:txBody>
      </p:sp>
      <p:sp>
        <p:nvSpPr>
          <p:cNvPr id="10243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22563" y="5591175"/>
            <a:ext cx="4408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4000"/>
              <a:t>Next question </a:t>
            </a:r>
          </a:p>
        </p:txBody>
      </p:sp>
      <p:sp>
        <p:nvSpPr>
          <p:cNvPr id="4" name="Arrow: Right 3">
            <a:hlinkClick r:id="rId2" action="ppaction://hlinksldjump"/>
          </p:cNvPr>
          <p:cNvSpPr/>
          <p:nvPr/>
        </p:nvSpPr>
        <p:spPr>
          <a:xfrm>
            <a:off x="5805488" y="5764213"/>
            <a:ext cx="471487" cy="3619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303</Words>
  <Application>Microsoft Office PowerPoint</Application>
  <PresentationFormat>On-screen Show (4:3)</PresentationFormat>
  <Paragraphs>113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Calibri</vt:lpstr>
      <vt:lpstr>Arial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147</cp:revision>
  <dcterms:created xsi:type="dcterms:W3CDTF">2020-04-24T10:46:56Z</dcterms:created>
  <dcterms:modified xsi:type="dcterms:W3CDTF">2020-11-09T08:24:56Z</dcterms:modified>
</cp:coreProperties>
</file>